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21"/>
  </p:notesMasterIdLst>
  <p:handoutMasterIdLst>
    <p:handoutMasterId r:id="rId22"/>
  </p:handoutMasterIdLst>
  <p:sldIdLst>
    <p:sldId id="260" r:id="rId4"/>
    <p:sldId id="263" r:id="rId5"/>
    <p:sldId id="261" r:id="rId6"/>
    <p:sldId id="264" r:id="rId7"/>
    <p:sldId id="267" r:id="rId8"/>
    <p:sldId id="269" r:id="rId9"/>
    <p:sldId id="285" r:id="rId10"/>
    <p:sldId id="286" r:id="rId11"/>
    <p:sldId id="271" r:id="rId12"/>
    <p:sldId id="274" r:id="rId13"/>
    <p:sldId id="287" r:id="rId14"/>
    <p:sldId id="293" r:id="rId15"/>
    <p:sldId id="294" r:id="rId16"/>
    <p:sldId id="295" r:id="rId17"/>
    <p:sldId id="277" r:id="rId18"/>
    <p:sldId id="279" r:id="rId19"/>
    <p:sldId id="284" r:id="rId20"/>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83BB"/>
    <a:srgbClr val="98B2C8"/>
    <a:srgbClr val="1E5788"/>
    <a:srgbClr val="EAED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97.xml"/><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charset="-122"/>
              </a:rPr>
            </a:fld>
            <a:endParaRPr lang="zh-CN" altLang="en-US">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charset="-122"/>
              </a:rPr>
            </a:fld>
            <a:endParaRPr lang="zh-CN" altLang="en-US">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2.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4.png"/><Relationship Id="rId5" Type="http://schemas.openxmlformats.org/officeDocument/2006/relationships/tags" Target="../tags/tag4.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aphicFrame>
        <p:nvGraphicFramePr>
          <p:cNvPr id="2" name="表格 1"/>
          <p:cNvGraphicFramePr/>
          <p:nvPr userDrawn="1"/>
        </p:nvGraphicFramePr>
        <p:xfrm>
          <a:off x="0" y="0"/>
          <a:ext cx="12195175" cy="6858000"/>
        </p:xfrm>
        <a:graphic>
          <a:graphicData uri="http://schemas.openxmlformats.org/drawingml/2006/table">
            <a:tbl>
              <a:tblPr firstRow="1" bandRow="1">
                <a:tableStyleId>{5C22544A-7EE6-4342-B048-85BDC9FD1C3A}</a:tableStyleId>
              </a:tblPr>
              <a:tblGrid>
                <a:gridCol w="2439035"/>
                <a:gridCol w="2439035"/>
                <a:gridCol w="2439035"/>
                <a:gridCol w="2439035"/>
                <a:gridCol w="2439035"/>
              </a:tblGrid>
              <a:tr h="1714500">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r>
              <a:tr h="1714500">
                <a:tc rowSpan="2" gridSpan="3">
                  <a:txBody>
                    <a:bodyPr/>
                    <a:p>
                      <a:pPr>
                        <a:buNone/>
                      </a:pPr>
                      <a:endParaRPr lang="zh-CN" altLang="en-US"/>
                    </a:p>
                  </a:txBody>
                  <a:tcPr>
                    <a:solidFill>
                      <a:srgbClr val="1E5788"/>
                    </a:solidFill>
                  </a:tcPr>
                </a:tc>
                <a:tc rowSpan="2" hMerge="1">
                  <a:tcPr>
                    <a:blipFill>
                      <a:blip r:embed="rId2"/>
                      <a:tile tx="0" ty="0" sx="100000" sy="100000" flip="none" algn="tl"/>
                    </a:blipFill>
                  </a:tcPr>
                </a:tc>
                <a:tc rowSpan="2" hMerge="1">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r>
              <a:tr h="1714500">
                <a:tc vMerge="1" gridSpan="3">
                  <a:tcPr>
                    <a:blipFill>
                      <a:blip r:embed="rId2"/>
                      <a:tile tx="0" ty="0" sx="100000" sy="100000" flip="none" algn="tl"/>
                    </a:blipFill>
                  </a:tcPr>
                </a:tc>
                <a:tc vMerge="1" hMerge="1">
                  <a:tcPr>
                    <a:blipFill>
                      <a:blip r:embed="rId2"/>
                      <a:tile tx="0" ty="0" sx="100000" sy="100000" flip="none" algn="tl"/>
                    </a:blipFill>
                  </a:tcPr>
                </a:tc>
                <a:tc vMerge="1" hMerge="1">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r>
              <a:tr h="1714500">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c>
                  <a:txBody>
                    <a:bodyPr/>
                    <a:p>
                      <a:pPr>
                        <a:buNone/>
                      </a:pPr>
                      <a:endParaRPr lang="zh-CN" altLang="en-US"/>
                    </a:p>
                  </a:txBody>
                  <a:tcPr>
                    <a:blipFill>
                      <a:blip r:embed="rId2"/>
                      <a:tile tx="0" ty="0" sx="100000" sy="100000" flip="none" algn="tl"/>
                    </a:blipFill>
                  </a:tcPr>
                </a:tc>
              </a:tr>
            </a:tbl>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635" cy="6858000"/>
          </a:xfrm>
          <a:prstGeom prst="rect">
            <a:avLst/>
          </a:pr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9" name="图片 8"/>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58876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9" name="图片 8" descr="&amp;pky8889876361&amp;"/>
          <p:cNvPicPr>
            <a:picLocks noChangeAspect="1"/>
          </p:cNvPicPr>
          <p:nvPr userDrawn="1"/>
        </p:nvPicPr>
        <p:blipFill>
          <a:blip r:embed="rId2"/>
          <a:srcRect b="16190"/>
          <a:stretch>
            <a:fillRect/>
          </a:stretch>
        </p:blipFill>
        <p:spPr>
          <a:xfrm>
            <a:off x="0" y="0"/>
            <a:ext cx="12192000" cy="6858000"/>
          </a:xfrm>
          <a:prstGeom prst="rect">
            <a:avLst/>
          </a:prstGeom>
        </p:spPr>
      </p:pic>
      <p:sp>
        <p:nvSpPr>
          <p:cNvPr id="2" name="矩形 1"/>
          <p:cNvSpPr/>
          <p:nvPr userDrawn="1"/>
        </p:nvSpPr>
        <p:spPr>
          <a:xfrm>
            <a:off x="4670425" y="-15875"/>
            <a:ext cx="7521575" cy="6873875"/>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任意多边形 7"/>
          <p:cNvSpPr/>
          <p:nvPr userDrawn="1"/>
        </p:nvSpPr>
        <p:spPr>
          <a:xfrm>
            <a:off x="0" y="-15875"/>
            <a:ext cx="7505065" cy="6872605"/>
          </a:xfrm>
          <a:custGeom>
            <a:avLst/>
            <a:gdLst>
              <a:gd name="connsiteX0" fmla="*/ 0 w 11819"/>
              <a:gd name="connsiteY0" fmla="*/ 0 h 10823"/>
              <a:gd name="connsiteX1" fmla="*/ 8830 w 11819"/>
              <a:gd name="connsiteY1" fmla="*/ 11 h 10823"/>
              <a:gd name="connsiteX2" fmla="*/ 11819 w 11819"/>
              <a:gd name="connsiteY2" fmla="*/ 10823 h 10823"/>
              <a:gd name="connsiteX3" fmla="*/ 0 w 11819"/>
              <a:gd name="connsiteY3" fmla="*/ 10823 h 10823"/>
              <a:gd name="connsiteX4" fmla="*/ 0 w 11819"/>
              <a:gd name="connsiteY4" fmla="*/ 0 h 10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9" h="10823">
                <a:moveTo>
                  <a:pt x="0" y="0"/>
                </a:moveTo>
                <a:lnTo>
                  <a:pt x="8830" y="11"/>
                </a:lnTo>
                <a:lnTo>
                  <a:pt x="11819" y="10823"/>
                </a:lnTo>
                <a:lnTo>
                  <a:pt x="0" y="10823"/>
                </a:lnTo>
                <a:lnTo>
                  <a:pt x="0" y="0"/>
                </a:lnTo>
                <a:close/>
              </a:path>
            </a:pathLst>
          </a:cu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9" name="图片 8" descr="&amp;pky8889876361&amp;"/>
          <p:cNvPicPr>
            <a:picLocks noChangeAspect="1"/>
          </p:cNvPicPr>
          <p:nvPr userDrawn="1"/>
        </p:nvPicPr>
        <p:blipFill>
          <a:blip r:embed="rId2"/>
          <a:srcRect b="16190"/>
          <a:stretch>
            <a:fillRect/>
          </a:stretch>
        </p:blipFill>
        <p:spPr>
          <a:xfrm>
            <a:off x="0" y="0"/>
            <a:ext cx="12192000" cy="6858000"/>
          </a:xfrm>
          <a:prstGeom prst="rect">
            <a:avLst/>
          </a:prstGeom>
        </p:spPr>
      </p:pic>
      <p:sp>
        <p:nvSpPr>
          <p:cNvPr id="2" name="矩形 1"/>
          <p:cNvSpPr/>
          <p:nvPr userDrawn="1"/>
        </p:nvSpPr>
        <p:spPr>
          <a:xfrm>
            <a:off x="4670425" y="-15875"/>
            <a:ext cx="7521575" cy="6873875"/>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 name="表格 2"/>
          <p:cNvGraphicFramePr/>
          <p:nvPr userDrawn="1"/>
        </p:nvGraphicFramePr>
        <p:xfrm>
          <a:off x="0" y="-635"/>
          <a:ext cx="12192000" cy="6860540"/>
        </p:xfrm>
        <a:graphic>
          <a:graphicData uri="http://schemas.openxmlformats.org/drawingml/2006/table">
            <a:tbl>
              <a:tblPr firstRow="1" bandRow="1">
                <a:tableStyleId>{5C22544A-7EE6-4342-B048-85BDC9FD1C3A}</a:tableStyleId>
              </a:tblPr>
              <a:tblGrid>
                <a:gridCol w="2438400"/>
                <a:gridCol w="2438400"/>
                <a:gridCol w="2438400"/>
                <a:gridCol w="2438400"/>
                <a:gridCol w="2438400"/>
              </a:tblGrid>
              <a:tr h="1715135">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r>
              <a:tr h="1715135">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r>
              <a:tr h="1715135">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r>
              <a:tr h="1715135">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c>
                  <a:txBody>
                    <a:bodyPr/>
                    <a:p>
                      <a:pPr>
                        <a:buNone/>
                      </a:pPr>
                      <a:endParaRPr lang="zh-CN" altLang="en-US"/>
                    </a:p>
                  </a:txBody>
                  <a:tcPr>
                    <a:noFill/>
                  </a:tcPr>
                </a:tc>
              </a:tr>
            </a:tbl>
          </a:graphicData>
        </a:graphic>
      </p:graphicFrame>
      <p:sp>
        <p:nvSpPr>
          <p:cNvPr id="8" name="任意多边形 7"/>
          <p:cNvSpPr/>
          <p:nvPr userDrawn="1"/>
        </p:nvSpPr>
        <p:spPr>
          <a:xfrm>
            <a:off x="0" y="-15875"/>
            <a:ext cx="7505065" cy="6872605"/>
          </a:xfrm>
          <a:custGeom>
            <a:avLst/>
            <a:gdLst>
              <a:gd name="connsiteX0" fmla="*/ 0 w 11819"/>
              <a:gd name="connsiteY0" fmla="*/ 0 h 10823"/>
              <a:gd name="connsiteX1" fmla="*/ 8830 w 11819"/>
              <a:gd name="connsiteY1" fmla="*/ 11 h 10823"/>
              <a:gd name="connsiteX2" fmla="*/ 11819 w 11819"/>
              <a:gd name="connsiteY2" fmla="*/ 10823 h 10823"/>
              <a:gd name="connsiteX3" fmla="*/ 0 w 11819"/>
              <a:gd name="connsiteY3" fmla="*/ 10823 h 10823"/>
              <a:gd name="connsiteX4" fmla="*/ 0 w 11819"/>
              <a:gd name="connsiteY4" fmla="*/ 0 h 10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9" h="10823">
                <a:moveTo>
                  <a:pt x="0" y="0"/>
                </a:moveTo>
                <a:lnTo>
                  <a:pt x="8830" y="11"/>
                </a:lnTo>
                <a:lnTo>
                  <a:pt x="11819" y="10823"/>
                </a:lnTo>
                <a:lnTo>
                  <a:pt x="0" y="10823"/>
                </a:lnTo>
                <a:lnTo>
                  <a:pt x="0" y="0"/>
                </a:lnTo>
                <a:close/>
              </a:path>
            </a:pathLst>
          </a:cu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58876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5"/>
          <p:cNvSpPr/>
          <p:nvPr userDrawn="1"/>
        </p:nvSpPr>
        <p:spPr>
          <a:xfrm>
            <a:off x="0" y="0"/>
            <a:ext cx="12192635" cy="6858000"/>
          </a:xfrm>
          <a:prstGeom prst="rect">
            <a:avLst/>
          </a:pr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58876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直角三角形 8"/>
          <p:cNvSpPr/>
          <p:nvPr userDrawn="1"/>
        </p:nvSpPr>
        <p:spPr>
          <a:xfrm flipH="1">
            <a:off x="10961370" y="2107565"/>
            <a:ext cx="1230630" cy="2527935"/>
          </a:xfrm>
          <a:prstGeom prst="rtTriangle">
            <a:avLst/>
          </a:prstGeom>
          <a:solidFill>
            <a:srgbClr val="3C8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userDrawn="1"/>
        </p:nvSpPr>
        <p:spPr>
          <a:xfrm>
            <a:off x="10548620" y="2517775"/>
            <a:ext cx="1626870" cy="2117725"/>
          </a:xfrm>
          <a:custGeom>
            <a:avLst/>
            <a:gdLst>
              <a:gd name="adj" fmla="val 46923"/>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2562" h="3335">
                <a:moveTo>
                  <a:pt x="1594" y="0"/>
                </a:moveTo>
                <a:lnTo>
                  <a:pt x="2562" y="1791"/>
                </a:lnTo>
                <a:lnTo>
                  <a:pt x="2562" y="3335"/>
                </a:lnTo>
                <a:lnTo>
                  <a:pt x="0" y="3335"/>
                </a:lnTo>
                <a:lnTo>
                  <a:pt x="1594" y="0"/>
                </a:lnTo>
                <a:close/>
              </a:path>
            </a:pathLst>
          </a:custGeom>
          <a:noFill/>
          <a:ln w="50800">
            <a:solidFill>
              <a:srgbClr val="3C83B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5.png"/><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49.xml"/><Relationship Id="rId7" Type="http://schemas.openxmlformats.org/officeDocument/2006/relationships/image" Target="../media/image11.jpeg"/><Relationship Id="rId6" Type="http://schemas.openxmlformats.org/officeDocument/2006/relationships/tags" Target="../tags/tag48.xml"/><Relationship Id="rId5" Type="http://schemas.openxmlformats.org/officeDocument/2006/relationships/image" Target="../media/image10.jpeg"/><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2" Type="http://schemas.openxmlformats.org/officeDocument/2006/relationships/slideLayout" Target="../slideLayouts/slideLayout13.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4.xml"/></Relationships>
</file>

<file path=ppt/slides/_rels/slide11.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57.xml"/><Relationship Id="rId7" Type="http://schemas.openxmlformats.org/officeDocument/2006/relationships/image" Target="../media/image11.jpeg"/><Relationship Id="rId6" Type="http://schemas.openxmlformats.org/officeDocument/2006/relationships/tags" Target="../tags/tag56.xml"/><Relationship Id="rId5" Type="http://schemas.openxmlformats.org/officeDocument/2006/relationships/image" Target="../media/image10.jpe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2" Type="http://schemas.openxmlformats.org/officeDocument/2006/relationships/slideLayout" Target="../slideLayouts/slideLayout13.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5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13.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image" Target="../media/image15.jpeg"/><Relationship Id="rId5" Type="http://schemas.openxmlformats.org/officeDocument/2006/relationships/tags" Target="../tags/tag67.xml"/><Relationship Id="rId4" Type="http://schemas.openxmlformats.org/officeDocument/2006/relationships/image" Target="../media/image14.jpeg"/><Relationship Id="rId3" Type="http://schemas.openxmlformats.org/officeDocument/2006/relationships/tags" Target="../tags/tag66.xml"/><Relationship Id="rId2" Type="http://schemas.openxmlformats.org/officeDocument/2006/relationships/image" Target="../media/image13.jpeg"/><Relationship Id="rId15" Type="http://schemas.openxmlformats.org/officeDocument/2006/relationships/slideLayout" Target="../slideLayouts/slideLayout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image" Target="../media/image15.jpeg"/><Relationship Id="rId5" Type="http://schemas.openxmlformats.org/officeDocument/2006/relationships/tags" Target="../tags/tag78.xml"/><Relationship Id="rId4" Type="http://schemas.openxmlformats.org/officeDocument/2006/relationships/image" Target="../media/image14.jpeg"/><Relationship Id="rId3" Type="http://schemas.openxmlformats.org/officeDocument/2006/relationships/tags" Target="../tags/tag77.xml"/><Relationship Id="rId2" Type="http://schemas.openxmlformats.org/officeDocument/2006/relationships/image" Target="../media/image13.jpeg"/><Relationship Id="rId14" Type="http://schemas.openxmlformats.org/officeDocument/2006/relationships/slideLayout" Target="../slideLayouts/slideLayout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6.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s>
</file>

<file path=ppt/slides/_rels/slide16.xml.rels><?xml version="1.0" encoding="UTF-8" standalone="yes"?>
<Relationships xmlns="http://schemas.openxmlformats.org/package/2006/relationships"><Relationship Id="rId9" Type="http://schemas.openxmlformats.org/officeDocument/2006/relationships/image" Target="../media/image5.svg"/><Relationship Id="rId8" Type="http://schemas.openxmlformats.org/officeDocument/2006/relationships/image" Target="../media/image17.png"/><Relationship Id="rId7" Type="http://schemas.openxmlformats.org/officeDocument/2006/relationships/image" Target="../media/image4.svg"/><Relationship Id="rId6" Type="http://schemas.openxmlformats.org/officeDocument/2006/relationships/image" Target="../media/image16.png"/><Relationship Id="rId5" Type="http://schemas.openxmlformats.org/officeDocument/2006/relationships/image" Target="../media/image11.jpeg"/><Relationship Id="rId4" Type="http://schemas.openxmlformats.org/officeDocument/2006/relationships/tags" Target="../tags/tag93.xml"/><Relationship Id="rId3" Type="http://schemas.openxmlformats.org/officeDocument/2006/relationships/image" Target="../media/image10.jpeg"/><Relationship Id="rId2" Type="http://schemas.openxmlformats.org/officeDocument/2006/relationships/tags" Target="../tags/tag92.xml"/><Relationship Id="rId13" Type="http://schemas.openxmlformats.org/officeDocument/2006/relationships/slideLayout" Target="../slideLayouts/slideLayout5.xml"/><Relationship Id="rId12" Type="http://schemas.openxmlformats.org/officeDocument/2006/relationships/tags" Target="../tags/tag94.xml"/><Relationship Id="rId11" Type="http://schemas.openxmlformats.org/officeDocument/2006/relationships/image" Target="../media/image6.svg"/><Relationship Id="rId10" Type="http://schemas.openxmlformats.org/officeDocument/2006/relationships/image" Target="../media/image18.png"/><Relationship Id="rId1" Type="http://schemas.openxmlformats.org/officeDocument/2006/relationships/tags" Target="../tags/tag9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6.xml"/><Relationship Id="rId1" Type="http://schemas.openxmlformats.org/officeDocument/2006/relationships/tags" Target="../tags/tag9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8.xml"/><Relationship Id="rId7" Type="http://schemas.openxmlformats.org/officeDocument/2006/relationships/image" Target="../media/image3.svg"/><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7.png"/><Relationship Id="rId3" Type="http://schemas.openxmlformats.org/officeDocument/2006/relationships/image" Target="../media/image1.svg"/><Relationship Id="rId2" Type="http://schemas.openxmlformats.org/officeDocument/2006/relationships/image" Target="../media/image6.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28.xml"/><Relationship Id="rId5" Type="http://schemas.openxmlformats.org/officeDocument/2006/relationships/image" Target="../media/image9.jpe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33.xml"/><Relationship Id="rId5" Type="http://schemas.openxmlformats.org/officeDocument/2006/relationships/image" Target="../media/image9.jpeg"/><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38.xml"/><Relationship Id="rId5" Type="http://schemas.openxmlformats.org/officeDocument/2006/relationships/image" Target="../media/image9.jpeg"/><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3" name="副标题 2"/>
          <p:cNvSpPr>
            <a:spLocks noGrp="1"/>
          </p:cNvSpPr>
          <p:nvPr>
            <p:custDataLst>
              <p:tags r:id="rId1"/>
            </p:custDataLst>
          </p:nvPr>
        </p:nvSpPr>
        <p:spPr>
          <a:xfrm>
            <a:off x="257810" y="1835150"/>
            <a:ext cx="6086475" cy="2352675"/>
          </a:xfrm>
          <a:prstGeom prst="rect">
            <a:avLst/>
          </a:prstGeom>
        </p:spPr>
        <p:txBody>
          <a:bodyPr vert="horz" wrap="square" lIns="91440" tIns="45720" rIns="91440" bIns="45720" rtlCol="0" anchor="t" anchorCtr="0">
            <a:noAutofit/>
          </a:bodyPr>
          <a:lstStyle>
            <a:lvl1pPr marL="0" marR="0" indent="0" algn="l" defTabSz="914400" rtl="0" eaLnBrk="1" fontAlgn="auto" latinLnBrk="0" hangingPunct="1">
              <a:lnSpc>
                <a:spcPct val="120000"/>
              </a:lnSpc>
              <a:spcBef>
                <a:spcPts val="800"/>
              </a:spcBef>
              <a:spcAft>
                <a:spcPts val="0"/>
              </a:spcAft>
              <a:buClrTx/>
              <a:buSzPts val="1600"/>
              <a:buFont typeface="Arial" panose="020B0604020202020204" pitchFamily="34" charset="0"/>
              <a:buNone/>
              <a:defRPr sz="1600" b="0" u="none" strike="noStrike" kern="1200" cap="none" spc="150" normalizeH="0" baseline="0">
                <a:solidFill>
                  <a:schemeClr val="bg1"/>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algn="ctr"/>
            <a:r>
              <a:rPr lang="zh-CN" altLang="en-US" sz="4000" dirty="0">
                <a:solidFill>
                  <a:schemeClr val="bg1"/>
                </a:solidFill>
                <a:sym typeface="+mn-ea"/>
              </a:rPr>
              <a:t>基于自动化管理流程的酒店管理系统项目</a:t>
            </a:r>
            <a:endParaRPr lang="zh-CN" altLang="en-US" sz="4000" dirty="0">
              <a:solidFill>
                <a:schemeClr val="bg1"/>
              </a:solidFill>
              <a:sym typeface="+mn-ea"/>
            </a:endParaRPr>
          </a:p>
          <a:p>
            <a:pPr algn="ctr"/>
            <a:r>
              <a:rPr lang="zh-CN" altLang="en-US" sz="4000" dirty="0">
                <a:solidFill>
                  <a:schemeClr val="bg1"/>
                </a:solidFill>
                <a:sym typeface="+mn-ea"/>
              </a:rPr>
              <a:t>启动会</a:t>
            </a:r>
            <a:endParaRPr lang="zh-CN" altLang="en-US" sz="4000" dirty="0">
              <a:solidFill>
                <a:schemeClr val="bg1"/>
              </a:solidFill>
              <a:sym typeface="+mn-ea"/>
            </a:endParaRPr>
          </a:p>
        </p:txBody>
      </p:sp>
      <p:cxnSp>
        <p:nvCxnSpPr>
          <p:cNvPr id="5" name="直接连接符 4"/>
          <p:cNvCxnSpPr/>
          <p:nvPr/>
        </p:nvCxnSpPr>
        <p:spPr>
          <a:xfrm flipH="1">
            <a:off x="6198870" y="1835150"/>
            <a:ext cx="508000" cy="673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398770" y="3359150"/>
            <a:ext cx="682625" cy="939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504940" y="2171700"/>
            <a:ext cx="201930" cy="273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563870" y="4076700"/>
            <a:ext cx="137795" cy="2222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29970" y="4187825"/>
            <a:ext cx="8382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29970" y="4387850"/>
            <a:ext cx="3154680" cy="368300"/>
          </a:xfrm>
          <a:prstGeom prst="rect">
            <a:avLst/>
          </a:prstGeom>
          <a:noFill/>
        </p:spPr>
        <p:txBody>
          <a:bodyPr wrap="none" rtlCol="0">
            <a:spAutoFit/>
          </a:bodyPr>
          <a:p>
            <a:r>
              <a:rPr lang="zh-CN" altLang="en-US">
                <a:solidFill>
                  <a:schemeClr val="bg1"/>
                </a:solidFill>
              </a:rPr>
              <a:t>宣讲人：酒店管理系统开发</a:t>
            </a:r>
            <a:r>
              <a:rPr lang="zh-CN" altLang="en-US">
                <a:solidFill>
                  <a:schemeClr val="bg1"/>
                </a:solidFill>
              </a:rPr>
              <a:t>组</a:t>
            </a:r>
            <a:endParaRPr lang="zh-CN" altLang="en-US">
              <a:solidFill>
                <a:schemeClr val="bg1"/>
              </a:solidFill>
            </a:endParaRPr>
          </a:p>
        </p:txBody>
      </p:sp>
      <p:pic>
        <p:nvPicPr>
          <p:cNvPr id="17" name="图片 16"/>
          <p:cNvPicPr/>
          <p:nvPr/>
        </p:nvPicPr>
        <p:blipFill>
          <a:blip r:embed="rId2">
            <a:extLst>
              <a:ext uri="{28A0092B-C50C-407E-A947-70E740481C1C}">
                <a14:useLocalDpi xmlns:a14="http://schemas.microsoft.com/office/drawing/2010/main" val="0"/>
              </a:ext>
            </a:extLst>
          </a:blip>
          <a:srcRect/>
          <a:stretch>
            <a:fillRect/>
          </a:stretch>
        </p:blipFill>
        <p:spPr>
          <a:xfrm>
            <a:off x="34290" y="26670"/>
            <a:ext cx="892175" cy="849630"/>
          </a:xfrm>
          <a:prstGeom prst="rect">
            <a:avLst/>
          </a:prstGeom>
          <a:noFill/>
        </p:spPr>
      </p:pic>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custDataLst>
              <p:tags r:id="rId1"/>
            </p:custDataLst>
          </p:nvPr>
        </p:nvGrpSpPr>
        <p:grpSpPr>
          <a:xfrm>
            <a:off x="11119578" y="6091555"/>
            <a:ext cx="462915" cy="156845"/>
            <a:chOff x="17051" y="9514"/>
            <a:chExt cx="729" cy="247"/>
          </a:xfrm>
          <a:solidFill>
            <a:schemeClr val="accent1">
              <a:alpha val="48000"/>
            </a:schemeClr>
          </a:solidFill>
        </p:grpSpPr>
        <p:sp>
          <p:nvSpPr>
            <p:cNvPr id="11" name="矩形 10"/>
            <p:cNvSpPr/>
            <p:nvPr>
              <p:custDataLst>
                <p:tags r:id="rId2"/>
              </p:custDataLst>
            </p:nvPr>
          </p:nvSpPr>
          <p:spPr>
            <a:xfrm>
              <a:off x="17382" y="9514"/>
              <a:ext cx="398" cy="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charset="-122"/>
                <a:ea typeface="微软雅黑" panose="020B0503020204020204" charset="-122"/>
              </a:endParaRPr>
            </a:p>
          </p:txBody>
        </p:sp>
        <p:sp>
          <p:nvSpPr>
            <p:cNvPr id="12" name="矩形 11"/>
            <p:cNvSpPr/>
            <p:nvPr>
              <p:custDataLst>
                <p:tags r:id="rId3"/>
              </p:custDataLst>
            </p:nvPr>
          </p:nvSpPr>
          <p:spPr>
            <a:xfrm>
              <a:off x="17051" y="9689"/>
              <a:ext cx="728" cy="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10" name="图片 9" descr="placingpictureplaceholder"/>
          <p:cNvPicPr>
            <a:picLocks noChangeAspect="1"/>
          </p:cNvPicPr>
          <p:nvPr>
            <p:custDataLst>
              <p:tags r:id="rId4"/>
            </p:custDataLst>
          </p:nvPr>
        </p:nvPicPr>
        <p:blipFill>
          <a:blip r:embed="rId5"/>
          <a:srcRect l="2173" r="2173"/>
          <a:stretch>
            <a:fillRect/>
          </a:stretch>
        </p:blipFill>
        <p:spPr>
          <a:xfrm>
            <a:off x="609555" y="914381"/>
            <a:ext cx="3533801" cy="2466994"/>
          </a:xfrm>
          <a:prstGeom prst="rect">
            <a:avLst/>
          </a:prstGeom>
        </p:spPr>
      </p:pic>
      <p:pic>
        <p:nvPicPr>
          <p:cNvPr id="13" name="图片 12" descr="placingpictureplaceholder"/>
          <p:cNvPicPr>
            <a:picLocks noChangeAspect="1"/>
          </p:cNvPicPr>
          <p:nvPr>
            <p:custDataLst>
              <p:tags r:id="rId6"/>
            </p:custDataLst>
          </p:nvPr>
        </p:nvPicPr>
        <p:blipFill>
          <a:blip r:embed="rId7"/>
          <a:srcRect l="2173" r="2173"/>
          <a:stretch>
            <a:fillRect/>
          </a:stretch>
        </p:blipFill>
        <p:spPr>
          <a:xfrm>
            <a:off x="609555" y="3476625"/>
            <a:ext cx="3533801" cy="2466994"/>
          </a:xfrm>
          <a:prstGeom prst="rect">
            <a:avLst/>
          </a:prstGeom>
        </p:spPr>
      </p:pic>
      <p:pic>
        <p:nvPicPr>
          <p:cNvPr id="14" name="图片 13" descr="placingpictureplaceholder"/>
          <p:cNvPicPr>
            <a:picLocks noChangeAspect="1"/>
          </p:cNvPicPr>
          <p:nvPr>
            <p:custDataLst>
              <p:tags r:id="rId8"/>
            </p:custDataLst>
          </p:nvPr>
        </p:nvPicPr>
        <p:blipFill>
          <a:blip r:embed="rId9"/>
          <a:srcRect l="33019" r="33019"/>
          <a:stretch>
            <a:fillRect/>
          </a:stretch>
        </p:blipFill>
        <p:spPr>
          <a:xfrm>
            <a:off x="4238606" y="914381"/>
            <a:ext cx="3533801" cy="5029238"/>
          </a:xfrm>
          <a:prstGeom prst="rect">
            <a:avLst/>
          </a:prstGeom>
        </p:spPr>
      </p:pic>
      <p:sp>
        <p:nvSpPr>
          <p:cNvPr id="3" name="文本框 2"/>
          <p:cNvSpPr txBox="1"/>
          <p:nvPr/>
        </p:nvSpPr>
        <p:spPr>
          <a:xfrm>
            <a:off x="524510" y="95885"/>
            <a:ext cx="1706880" cy="398780"/>
          </a:xfrm>
          <a:prstGeom prst="rect">
            <a:avLst/>
          </a:prstGeom>
          <a:noFill/>
        </p:spPr>
        <p:txBody>
          <a:bodyPr wrap="none" rtlCol="0">
            <a:spAutoFit/>
          </a:bodyPr>
          <a:p>
            <a:r>
              <a:rPr lang="zh-CN" altLang="en-US" sz="2000">
                <a:latin typeface="+mn-ea"/>
              </a:rPr>
              <a:t>项目开发</a:t>
            </a:r>
            <a:r>
              <a:rPr lang="zh-CN" altLang="en-US" sz="2000">
                <a:latin typeface="+mn-ea"/>
              </a:rPr>
              <a:t>计划</a:t>
            </a:r>
            <a:endParaRPr lang="zh-CN" altLang="en-US" sz="2000">
              <a:latin typeface="+mn-ea"/>
            </a:endParaRPr>
          </a:p>
        </p:txBody>
      </p:sp>
      <p:sp>
        <p:nvSpPr>
          <p:cNvPr id="16" name="文本框 15"/>
          <p:cNvSpPr txBox="1"/>
          <p:nvPr/>
        </p:nvSpPr>
        <p:spPr>
          <a:xfrm>
            <a:off x="5033645" y="173355"/>
            <a:ext cx="2738755" cy="460375"/>
          </a:xfrm>
          <a:prstGeom prst="rect">
            <a:avLst/>
          </a:prstGeom>
          <a:noFill/>
        </p:spPr>
        <p:txBody>
          <a:bodyPr wrap="square" rtlCol="0">
            <a:spAutoFit/>
          </a:bodyPr>
          <a:p>
            <a:r>
              <a:rPr lang="zh-CN" altLang="en-US" sz="2400"/>
              <a:t>基本分为三个</a:t>
            </a:r>
            <a:r>
              <a:rPr lang="zh-CN" altLang="en-US" sz="2400"/>
              <a:t>阶段</a:t>
            </a:r>
            <a:endParaRPr lang="zh-CN" altLang="en-US" sz="2400"/>
          </a:p>
        </p:txBody>
      </p:sp>
      <p:sp>
        <p:nvSpPr>
          <p:cNvPr id="5" name="文本框 4"/>
          <p:cNvSpPr txBox="1"/>
          <p:nvPr>
            <p:custDataLst>
              <p:tags r:id="rId10"/>
            </p:custDataLst>
          </p:nvPr>
        </p:nvSpPr>
        <p:spPr>
          <a:xfrm>
            <a:off x="7867650" y="1353820"/>
            <a:ext cx="3951605" cy="4149725"/>
          </a:xfrm>
          <a:prstGeom prst="rect">
            <a:avLst/>
          </a:prstGeom>
          <a:noFill/>
        </p:spPr>
        <p:txBody>
          <a:bodyPr wrap="square" lIns="91440" tIns="45720" rIns="91440" bIns="45720" rtlCol="0" anchor="ctr" anchorCtr="0">
            <a:normAutofit fontScale="25000"/>
          </a:bodyPr>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第一阶段，需求分析，我们首先要弄清楚酒店管理，到底管理的是什么，项目的背景，用户的特点，酒店的系统和运行环境，功能的详细需求，模块的划分，用什么数据库，表的设计</a:t>
            </a:r>
            <a:r>
              <a:rPr lang="en-US" altLang="zh-CN" sz="5600" spc="150">
                <a:solidFill>
                  <a:schemeClr val="tx1">
                    <a:lumMod val="85000"/>
                    <a:lumOff val="15000"/>
                  </a:schemeClr>
                </a:solidFill>
                <a:latin typeface="Arial" panose="020B0604020202020204" pitchFamily="34" charset="0"/>
                <a:ea typeface="微软雅黑" panose="020B0503020204020204" charset="-122"/>
              </a:rPr>
              <a:t>........</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第二阶段，就是编码和开发，这个阶段是前面第一阶段的实现，这个阶段是很灵活的，各个团队成员负责一部分，最后汇总成一个可用系统，在进行测试，最后交付客户</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第三阶段，维护阶段，这个阶段可能是这三个阶段里面最长的一个阶段，面对的情况也可能多种多样，换电脑啦，想加功能啦，没办法，谁叫是甲方的需求呢</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第一阶段我们打算在第一周，也就是讲解开发当中要用到的技术的时候完成，第二阶段就是剩下来两个星期的工作，</a:t>
            </a:r>
            <a:r>
              <a:rPr lang="zh-CN" altLang="en-US" sz="5600" spc="150">
                <a:solidFill>
                  <a:schemeClr val="tx1">
                    <a:lumMod val="85000"/>
                    <a:lumOff val="15000"/>
                  </a:schemeClr>
                </a:solidFill>
                <a:latin typeface="Arial" panose="020B0604020202020204" pitchFamily="34" charset="0"/>
                <a:ea typeface="微软雅黑" panose="020B0503020204020204" charset="-122"/>
              </a:rPr>
              <a:t>最后就是维护</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p:txBody>
      </p:sp>
    </p:spTree>
    <p:custDataLst>
      <p:tags r:id="rId1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组合 6"/>
          <p:cNvGrpSpPr/>
          <p:nvPr>
            <p:custDataLst>
              <p:tags r:id="rId1"/>
            </p:custDataLst>
          </p:nvPr>
        </p:nvGrpSpPr>
        <p:grpSpPr>
          <a:xfrm>
            <a:off x="11119578" y="6091555"/>
            <a:ext cx="462915" cy="156845"/>
            <a:chOff x="17051" y="9514"/>
            <a:chExt cx="729" cy="247"/>
          </a:xfrm>
          <a:solidFill>
            <a:schemeClr val="accent1">
              <a:alpha val="48000"/>
            </a:schemeClr>
          </a:solidFill>
        </p:grpSpPr>
        <p:sp>
          <p:nvSpPr>
            <p:cNvPr id="11" name="矩形 10"/>
            <p:cNvSpPr/>
            <p:nvPr>
              <p:custDataLst>
                <p:tags r:id="rId2"/>
              </p:custDataLst>
            </p:nvPr>
          </p:nvSpPr>
          <p:spPr>
            <a:xfrm>
              <a:off x="17382" y="9514"/>
              <a:ext cx="398" cy="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lt1"/>
                </a:solidFill>
                <a:latin typeface="微软雅黑" panose="020B0503020204020204" charset="-122"/>
                <a:ea typeface="微软雅黑" panose="020B0503020204020204" charset="-122"/>
              </a:endParaRPr>
            </a:p>
          </p:txBody>
        </p:sp>
        <p:sp>
          <p:nvSpPr>
            <p:cNvPr id="12" name="矩形 11"/>
            <p:cNvSpPr/>
            <p:nvPr>
              <p:custDataLst>
                <p:tags r:id="rId3"/>
              </p:custDataLst>
            </p:nvPr>
          </p:nvSpPr>
          <p:spPr>
            <a:xfrm>
              <a:off x="17051" y="9689"/>
              <a:ext cx="728" cy="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10" name="图片 9" descr="placingpictureplaceholder"/>
          <p:cNvPicPr>
            <a:picLocks noChangeAspect="1"/>
          </p:cNvPicPr>
          <p:nvPr>
            <p:custDataLst>
              <p:tags r:id="rId4"/>
            </p:custDataLst>
          </p:nvPr>
        </p:nvPicPr>
        <p:blipFill>
          <a:blip r:embed="rId5"/>
          <a:srcRect l="2173" r="2173"/>
          <a:stretch>
            <a:fillRect/>
          </a:stretch>
        </p:blipFill>
        <p:spPr>
          <a:xfrm>
            <a:off x="609555" y="914381"/>
            <a:ext cx="3533801" cy="2466994"/>
          </a:xfrm>
          <a:prstGeom prst="rect">
            <a:avLst/>
          </a:prstGeom>
        </p:spPr>
      </p:pic>
      <p:pic>
        <p:nvPicPr>
          <p:cNvPr id="13" name="图片 12" descr="placingpictureplaceholder"/>
          <p:cNvPicPr>
            <a:picLocks noChangeAspect="1"/>
          </p:cNvPicPr>
          <p:nvPr>
            <p:custDataLst>
              <p:tags r:id="rId6"/>
            </p:custDataLst>
          </p:nvPr>
        </p:nvPicPr>
        <p:blipFill>
          <a:blip r:embed="rId7"/>
          <a:srcRect l="2173" r="2173"/>
          <a:stretch>
            <a:fillRect/>
          </a:stretch>
        </p:blipFill>
        <p:spPr>
          <a:xfrm>
            <a:off x="609555" y="3476625"/>
            <a:ext cx="3533801" cy="2466994"/>
          </a:xfrm>
          <a:prstGeom prst="rect">
            <a:avLst/>
          </a:prstGeom>
        </p:spPr>
      </p:pic>
      <p:pic>
        <p:nvPicPr>
          <p:cNvPr id="14" name="图片 13" descr="placingpictureplaceholder"/>
          <p:cNvPicPr>
            <a:picLocks noChangeAspect="1"/>
          </p:cNvPicPr>
          <p:nvPr>
            <p:custDataLst>
              <p:tags r:id="rId8"/>
            </p:custDataLst>
          </p:nvPr>
        </p:nvPicPr>
        <p:blipFill>
          <a:blip r:embed="rId9"/>
          <a:srcRect l="33019" r="33019"/>
          <a:stretch>
            <a:fillRect/>
          </a:stretch>
        </p:blipFill>
        <p:spPr>
          <a:xfrm>
            <a:off x="4238606" y="914381"/>
            <a:ext cx="3533801" cy="5029238"/>
          </a:xfrm>
          <a:prstGeom prst="rect">
            <a:avLst/>
          </a:prstGeom>
        </p:spPr>
      </p:pic>
      <p:sp>
        <p:nvSpPr>
          <p:cNvPr id="3" name="文本框 2"/>
          <p:cNvSpPr txBox="1"/>
          <p:nvPr/>
        </p:nvSpPr>
        <p:spPr>
          <a:xfrm>
            <a:off x="524510" y="95885"/>
            <a:ext cx="1452880" cy="398780"/>
          </a:xfrm>
          <a:prstGeom prst="rect">
            <a:avLst/>
          </a:prstGeom>
          <a:noFill/>
        </p:spPr>
        <p:txBody>
          <a:bodyPr wrap="none" rtlCol="0">
            <a:spAutoFit/>
          </a:bodyPr>
          <a:p>
            <a:r>
              <a:rPr lang="zh-CN" altLang="en-US" sz="2000">
                <a:latin typeface="+mn-ea"/>
              </a:rPr>
              <a:t>可行性</a:t>
            </a:r>
            <a:r>
              <a:rPr lang="zh-CN" altLang="en-US" sz="2000">
                <a:latin typeface="+mn-ea"/>
              </a:rPr>
              <a:t>研究</a:t>
            </a:r>
            <a:endParaRPr lang="zh-CN" altLang="en-US" sz="2000">
              <a:latin typeface="+mn-ea"/>
            </a:endParaRPr>
          </a:p>
        </p:txBody>
      </p:sp>
      <p:sp>
        <p:nvSpPr>
          <p:cNvPr id="16" name="文本框 15"/>
          <p:cNvSpPr txBox="1"/>
          <p:nvPr/>
        </p:nvSpPr>
        <p:spPr>
          <a:xfrm>
            <a:off x="8264525" y="914400"/>
            <a:ext cx="2738755" cy="460375"/>
          </a:xfrm>
          <a:prstGeom prst="rect">
            <a:avLst/>
          </a:prstGeom>
          <a:noFill/>
        </p:spPr>
        <p:txBody>
          <a:bodyPr wrap="square" rtlCol="0">
            <a:spAutoFit/>
          </a:bodyPr>
          <a:p>
            <a:r>
              <a:rPr lang="zh-CN" altLang="en-US" sz="2400"/>
              <a:t>基本分为三个</a:t>
            </a:r>
            <a:r>
              <a:rPr lang="zh-CN" altLang="en-US" sz="2400"/>
              <a:t>部份</a:t>
            </a:r>
            <a:endParaRPr lang="zh-CN" altLang="en-US" sz="2400"/>
          </a:p>
        </p:txBody>
      </p:sp>
      <p:sp>
        <p:nvSpPr>
          <p:cNvPr id="5" name="文本框 4"/>
          <p:cNvSpPr txBox="1"/>
          <p:nvPr>
            <p:custDataLst>
              <p:tags r:id="rId10"/>
            </p:custDataLst>
          </p:nvPr>
        </p:nvSpPr>
        <p:spPr>
          <a:xfrm>
            <a:off x="7867650" y="1353820"/>
            <a:ext cx="3951605" cy="4149725"/>
          </a:xfrm>
          <a:prstGeom prst="rect">
            <a:avLst/>
          </a:prstGeom>
          <a:noFill/>
        </p:spPr>
        <p:txBody>
          <a:bodyPr wrap="square" lIns="91440" tIns="45720" rIns="91440" bIns="45720" rtlCol="0" anchor="ctr" anchorCtr="0">
            <a:normAutofit fontScale="25000"/>
          </a:bodyPr>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第一部份，经济可行性分析，这个项目的成本是多少？经费是多少？回收</a:t>
            </a:r>
            <a:r>
              <a:rPr lang="zh-CN" altLang="en-US" sz="5600" spc="150">
                <a:solidFill>
                  <a:schemeClr val="tx1">
                    <a:lumMod val="85000"/>
                    <a:lumOff val="15000"/>
                  </a:schemeClr>
                </a:solidFill>
                <a:latin typeface="Arial" panose="020B0604020202020204" pitchFamily="34" charset="0"/>
                <a:ea typeface="微软雅黑" panose="020B0503020204020204" charset="-122"/>
              </a:rPr>
              <a:t>周期？</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第二部份，技术可行性，以我们现在掌握的技术能实现</a:t>
            </a:r>
            <a:r>
              <a:rPr lang="zh-CN" altLang="en-US" sz="5600" spc="150">
                <a:solidFill>
                  <a:schemeClr val="tx1">
                    <a:lumMod val="85000"/>
                    <a:lumOff val="15000"/>
                  </a:schemeClr>
                </a:solidFill>
                <a:latin typeface="Arial" panose="020B0604020202020204" pitchFamily="34" charset="0"/>
                <a:ea typeface="微软雅黑" panose="020B0503020204020204" charset="-122"/>
              </a:rPr>
              <a:t>吗？</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第三阶段，法律可行性分析，符合当地法规吗？如果出现了问题怎末</a:t>
            </a:r>
            <a:r>
              <a:rPr lang="zh-CN" altLang="en-US" sz="5600" spc="150">
                <a:solidFill>
                  <a:schemeClr val="tx1">
                    <a:lumMod val="85000"/>
                    <a:lumOff val="15000"/>
                  </a:schemeClr>
                </a:solidFill>
                <a:latin typeface="Arial" panose="020B0604020202020204" pitchFamily="34" charset="0"/>
                <a:ea typeface="微软雅黑" panose="020B0503020204020204" charset="-122"/>
              </a:rPr>
              <a:t>办？</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a:p>
            <a:pPr marL="285750" lvl="0" indent="-285750" algn="l">
              <a:lnSpc>
                <a:spcPct val="150000"/>
              </a:lnSpc>
              <a:spcBef>
                <a:spcPts val="0"/>
              </a:spcBef>
              <a:spcAft>
                <a:spcPts val="1000"/>
              </a:spcAft>
              <a:buClr>
                <a:schemeClr val="tx1">
                  <a:lumMod val="65000"/>
                  <a:lumOff val="35000"/>
                </a:schemeClr>
              </a:buClr>
              <a:buSzPct val="100000"/>
              <a:buFont typeface="Wingdings" panose="05000000000000000000" pitchFamily="2" charset="2"/>
              <a:buChar char="n"/>
            </a:pPr>
            <a:r>
              <a:rPr lang="zh-CN" altLang="en-US" sz="5600" spc="150">
                <a:solidFill>
                  <a:schemeClr val="tx1">
                    <a:lumMod val="85000"/>
                    <a:lumOff val="15000"/>
                  </a:schemeClr>
                </a:solidFill>
                <a:latin typeface="Arial" panose="020B0604020202020204" pitchFamily="34" charset="0"/>
                <a:ea typeface="微软雅黑" panose="020B0503020204020204" charset="-122"/>
              </a:rPr>
              <a:t>经过上面的评估，我们觉得基于自动化管理流程的酒店管理系统是可行</a:t>
            </a:r>
            <a:r>
              <a:rPr lang="zh-CN" altLang="en-US" sz="5600" spc="150">
                <a:solidFill>
                  <a:schemeClr val="tx1">
                    <a:lumMod val="85000"/>
                    <a:lumOff val="15000"/>
                  </a:schemeClr>
                </a:solidFill>
                <a:latin typeface="Arial" panose="020B0604020202020204" pitchFamily="34" charset="0"/>
                <a:ea typeface="微软雅黑" panose="020B0503020204020204" charset="-122"/>
              </a:rPr>
              <a:t>的</a:t>
            </a:r>
            <a:endParaRPr lang="zh-CN" altLang="en-US" sz="5600" spc="150">
              <a:solidFill>
                <a:schemeClr val="tx1">
                  <a:lumMod val="85000"/>
                  <a:lumOff val="15000"/>
                </a:schemeClr>
              </a:solidFill>
              <a:latin typeface="Arial" panose="020B0604020202020204" pitchFamily="34" charset="0"/>
              <a:ea typeface="微软雅黑" panose="020B0503020204020204" charset="-122"/>
            </a:endParaRPr>
          </a:p>
        </p:txBody>
      </p:sp>
    </p:spTree>
    <p:custDataLst>
      <p:tags r:id="rId1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339850" y="2983230"/>
            <a:ext cx="1659890" cy="1106805"/>
          </a:xfrm>
          <a:prstGeom prst="rect">
            <a:avLst/>
          </a:prstGeom>
          <a:noFill/>
        </p:spPr>
        <p:txBody>
          <a:bodyPr wrap="square" lIns="91440" tIns="45720" rIns="91440" bIns="45720" rtlCol="0" anchor="ctr" anchorCtr="0">
            <a:normAutofit/>
          </a:bodyPr>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04</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1339850" y="2643506"/>
            <a:ext cx="1659890" cy="338455"/>
          </a:xfrm>
          <a:prstGeom prst="rect">
            <a:avLst/>
          </a:prstGeom>
          <a:noFill/>
        </p:spPr>
        <p:txBody>
          <a:bodyPr wrap="square" lIns="91440" tIns="45720" rIns="91440" bIns="45720" rtlCol="0" anchor="b" anchorCtr="0">
            <a:normAutofit fontScale="80000"/>
          </a:bodyPr>
          <a:p>
            <a:pPr algn="ctr"/>
            <a:r>
              <a:rPr lang="en-US" altLang="zh-CN" b="1" spc="200" dirty="0">
                <a:solidFill>
                  <a:schemeClr val="accent1"/>
                </a:solidFill>
                <a:latin typeface="Arial" panose="020B0604020202020204" pitchFamily="34" charset="0"/>
                <a:ea typeface="微软雅黑" panose="020B0503020204020204" charset="-122"/>
                <a:sym typeface="+mn-ea"/>
              </a:rPr>
              <a:t>PART THREE</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14859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custDataLst>
              <p:tags r:id="rId4"/>
            </p:custDataLst>
          </p:nvPr>
        </p:nvSpPr>
        <p:spPr>
          <a:xfrm>
            <a:off x="3179446" y="2583180"/>
            <a:ext cx="5767705" cy="1037590"/>
          </a:xfrm>
          <a:prstGeom prst="rect">
            <a:avLst/>
          </a:prstGeom>
        </p:spPr>
        <p:txBody>
          <a:bodyPr vert="horz" wrap="square" lIns="91440" tIns="45720" rIns="91440" bIns="45720" rtlCol="0" anchor="b"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项目</a:t>
            </a:r>
            <a:r>
              <a:rPr lang="zh-CN" altLang="en-US"/>
              <a:t>需求</a:t>
            </a:r>
            <a:endParaRPr lang="zh-CN" altLang="en-US"/>
          </a:p>
        </p:txBody>
      </p:sp>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40" name="Picture 4"/>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066800" y="2351102"/>
            <a:ext cx="2904541" cy="2176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1" name="Picture 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8269924" y="2355072"/>
            <a:ext cx="2902584" cy="2176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2" name="Picture 6"/>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4669340" y="2351103"/>
            <a:ext cx="2902584" cy="2176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3" name="Text Box 7"/>
          <p:cNvSpPr txBox="1">
            <a:spLocks noChangeArrowheads="1"/>
          </p:cNvSpPr>
          <p:nvPr>
            <p:custDataLst>
              <p:tags r:id="rId7"/>
            </p:custDataLst>
          </p:nvPr>
        </p:nvSpPr>
        <p:spPr bwMode="auto">
          <a:xfrm>
            <a:off x="1068070" y="5041915"/>
            <a:ext cx="2904541"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可以查看所有人的信息，</a:t>
            </a:r>
            <a:r>
              <a:rPr lang="zh-CN" altLang="en-US">
                <a:ea typeface="微软雅黑" panose="020B0503020204020204" charset="-122"/>
                <a:sym typeface="+mn-ea"/>
              </a:rPr>
              <a:t>管理部门经理</a:t>
            </a:r>
            <a:endParaRPr lang="zh-CN" altLang="en-US">
              <a:ea typeface="微软雅黑" panose="020B0503020204020204" charset="-122"/>
              <a:sym typeface="+mn-ea"/>
            </a:endParaRPr>
          </a:p>
        </p:txBody>
      </p:sp>
      <p:sp>
        <p:nvSpPr>
          <p:cNvPr id="14344" name="Text Box 8"/>
          <p:cNvSpPr txBox="1">
            <a:spLocks noChangeArrowheads="1"/>
          </p:cNvSpPr>
          <p:nvPr>
            <p:custDataLst>
              <p:tags r:id="rId8"/>
            </p:custDataLst>
          </p:nvPr>
        </p:nvSpPr>
        <p:spPr bwMode="auto">
          <a:xfrm>
            <a:off x="1066800" y="4527551"/>
            <a:ext cx="2904541"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en-US" altLang="zh-CN" sz="2000" smtClean="0">
                <a:latin typeface="Arial" panose="020B0604020202020204" pitchFamily="34" charset="0"/>
                <a:ea typeface="微软雅黑" panose="020B0503020204020204" charset="-122"/>
                <a:cs typeface="+mn-ea"/>
              </a:rPr>
              <a:t>CEO</a:t>
            </a:r>
            <a:endParaRPr lang="en-US" altLang="zh-CN" sz="2000" smtClean="0">
              <a:latin typeface="Arial" panose="020B0604020202020204" pitchFamily="34" charset="0"/>
              <a:ea typeface="微软雅黑" panose="020B0503020204020204" charset="-122"/>
              <a:cs typeface="+mn-ea"/>
            </a:endParaRPr>
          </a:p>
        </p:txBody>
      </p:sp>
      <p:sp>
        <p:nvSpPr>
          <p:cNvPr id="14345" name="Text Box 9"/>
          <p:cNvSpPr txBox="1">
            <a:spLocks noChangeArrowheads="1"/>
          </p:cNvSpPr>
          <p:nvPr>
            <p:custDataLst>
              <p:tags r:id="rId9"/>
            </p:custDataLst>
          </p:nvPr>
        </p:nvSpPr>
        <p:spPr bwMode="auto">
          <a:xfrm>
            <a:off x="4669340" y="5044773"/>
            <a:ext cx="2902584"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经理：查看客服信息，查看评价表，客服所有功能客服：查看客人信息，</a:t>
            </a:r>
            <a:r>
              <a:rPr lang="zh-CN" altLang="en-US">
                <a:ea typeface="微软雅黑" panose="020B0503020204020204" charset="-122"/>
                <a:sym typeface="+mn-ea"/>
              </a:rPr>
              <a:t>处理评价</a:t>
            </a:r>
            <a:endParaRPr lang="zh-CN" altLang="en-US">
              <a:ea typeface="微软雅黑" panose="020B0503020204020204" charset="-122"/>
              <a:sym typeface="+mn-ea"/>
            </a:endParaRPr>
          </a:p>
        </p:txBody>
      </p:sp>
      <p:sp>
        <p:nvSpPr>
          <p:cNvPr id="14346" name="Text Box 10"/>
          <p:cNvSpPr txBox="1">
            <a:spLocks noChangeArrowheads="1"/>
          </p:cNvSpPr>
          <p:nvPr>
            <p:custDataLst>
              <p:tags r:id="rId10"/>
            </p:custDataLst>
          </p:nvPr>
        </p:nvSpPr>
        <p:spPr bwMode="auto">
          <a:xfrm>
            <a:off x="4669340" y="4529139"/>
            <a:ext cx="2902584"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sz="2000" smtClean="0">
                <a:latin typeface="Arial" panose="020B0604020202020204" pitchFamily="34" charset="0"/>
                <a:ea typeface="微软雅黑" panose="020B0503020204020204" charset="-122"/>
                <a:cs typeface="+mn-ea"/>
              </a:rPr>
              <a:t>客服经理，</a:t>
            </a:r>
            <a:r>
              <a:rPr lang="zh-CN" altLang="en-US" sz="2000" smtClean="0">
                <a:latin typeface="Arial" panose="020B0604020202020204" pitchFamily="34" charset="0"/>
                <a:ea typeface="微软雅黑" panose="020B0503020204020204" charset="-122"/>
                <a:cs typeface="+mn-ea"/>
              </a:rPr>
              <a:t>客服</a:t>
            </a:r>
            <a:endParaRPr lang="zh-CN" altLang="en-US" sz="2000" smtClean="0">
              <a:latin typeface="Arial" panose="020B0604020202020204" pitchFamily="34" charset="0"/>
              <a:ea typeface="微软雅黑" panose="020B0503020204020204" charset="-122"/>
              <a:cs typeface="+mn-ea"/>
            </a:endParaRPr>
          </a:p>
        </p:txBody>
      </p:sp>
      <p:sp>
        <p:nvSpPr>
          <p:cNvPr id="14347" name="Text Box 11"/>
          <p:cNvSpPr txBox="1">
            <a:spLocks noChangeArrowheads="1"/>
          </p:cNvSpPr>
          <p:nvPr>
            <p:custDataLst>
              <p:tags r:id="rId11"/>
            </p:custDataLst>
          </p:nvPr>
        </p:nvSpPr>
        <p:spPr bwMode="auto">
          <a:xfrm>
            <a:off x="8268336" y="5044773"/>
            <a:ext cx="2904172"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请经理：查看前台信息，查看房型统计表，前台所有功能</a:t>
            </a:r>
            <a:endParaRPr lang="zh-CN" altLang="en-US">
              <a:ea typeface="微软雅黑" panose="020B0503020204020204" charset="-122"/>
              <a:sym typeface="+mn-ea"/>
            </a:endParaRPr>
          </a:p>
          <a:p>
            <a:pPr eaLnBrk="1" hangingPunct="1"/>
            <a:r>
              <a:rPr lang="zh-CN" altLang="en-US">
                <a:ea typeface="微软雅黑" panose="020B0503020204020204" charset="-122"/>
                <a:sym typeface="+mn-ea"/>
              </a:rPr>
              <a:t>前台：换房，入住登记，追加登记，退房</a:t>
            </a:r>
            <a:endParaRPr lang="zh-CN" altLang="en-US" smtClean="0">
              <a:solidFill>
                <a:srgbClr val="808080"/>
              </a:solidFill>
              <a:latin typeface="Arial" panose="020B0604020202020204" pitchFamily="34" charset="0"/>
              <a:ea typeface="微软雅黑" panose="020B0503020204020204" charset="-122"/>
              <a:sym typeface="Arial" panose="020B0604020202020204" pitchFamily="34" charset="0"/>
            </a:endParaRPr>
          </a:p>
          <a:p>
            <a:pPr eaLnBrk="1" hangingPunct="1"/>
            <a:endParaRPr lang="zh-CN" altLang="en-US" smtClean="0">
              <a:solidFill>
                <a:srgbClr val="808080"/>
              </a:solidFill>
              <a:latin typeface="Arial" panose="020B0604020202020204" pitchFamily="34" charset="0"/>
              <a:ea typeface="微软雅黑" panose="020B0503020204020204" charset="-122"/>
              <a:sym typeface="Arial" panose="020B0604020202020204" pitchFamily="34" charset="0"/>
            </a:endParaRPr>
          </a:p>
        </p:txBody>
      </p:sp>
      <p:sp>
        <p:nvSpPr>
          <p:cNvPr id="14348" name="Text Box 12"/>
          <p:cNvSpPr txBox="1">
            <a:spLocks noChangeArrowheads="1"/>
          </p:cNvSpPr>
          <p:nvPr>
            <p:custDataLst>
              <p:tags r:id="rId12"/>
            </p:custDataLst>
          </p:nvPr>
        </p:nvSpPr>
        <p:spPr bwMode="auto">
          <a:xfrm>
            <a:off x="8268336" y="4529139"/>
            <a:ext cx="2904172"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sz="2000" smtClean="0">
                <a:latin typeface="Arial" panose="020B0604020202020204" pitchFamily="34" charset="0"/>
                <a:ea typeface="微软雅黑" panose="020B0503020204020204" charset="-122"/>
                <a:cs typeface="+mn-ea"/>
              </a:rPr>
              <a:t>前台经理，</a:t>
            </a:r>
            <a:r>
              <a:rPr lang="zh-CN" altLang="en-US" sz="2000" smtClean="0">
                <a:latin typeface="Arial" panose="020B0604020202020204" pitchFamily="34" charset="0"/>
                <a:ea typeface="微软雅黑" panose="020B0503020204020204" charset="-122"/>
                <a:cs typeface="+mn-ea"/>
              </a:rPr>
              <a:t>前台</a:t>
            </a:r>
            <a:endParaRPr lang="zh-CN" altLang="en-US" sz="2000" smtClean="0">
              <a:latin typeface="Arial" panose="020B0604020202020204" pitchFamily="34" charset="0"/>
              <a:ea typeface="微软雅黑" panose="020B0503020204020204" charset="-122"/>
              <a:cs typeface="+mn-ea"/>
            </a:endParaRPr>
          </a:p>
        </p:txBody>
      </p:sp>
      <p:sp>
        <p:nvSpPr>
          <p:cNvPr id="14349" name="矩形 29"/>
          <p:cNvSpPr>
            <a:spLocks noChangeArrowheads="1"/>
          </p:cNvSpPr>
          <p:nvPr>
            <p:custDataLst>
              <p:tags r:id="rId13"/>
            </p:custDataLst>
          </p:nvPr>
        </p:nvSpPr>
        <p:spPr bwMode="auto">
          <a:xfrm>
            <a:off x="1066800" y="1358900"/>
            <a:ext cx="9115425" cy="739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b">
            <a:normAutofit/>
          </a:bodyPr>
          <a:lstStyle>
            <a:lvl1pPr algn="just" eaLnBrk="0" hangingPunct="0">
              <a:lnSpc>
                <a:spcPct val="130000"/>
              </a:lnSpc>
              <a:spcBef>
                <a:spcPct val="20000"/>
              </a:spcBef>
              <a:defRPr>
                <a:solidFill>
                  <a:srgbClr val="000000"/>
                </a:solidFill>
                <a:latin typeface="Arial" panose="020B0604020202020204" pitchFamily="34" charset="0"/>
                <a:ea typeface="黑体" panose="02010609060101010101" charset="-122"/>
                <a:sym typeface="Arial" panose="020B0604020202020204" pitchFamily="34" charset="0"/>
              </a:defRPr>
            </a:lvl1pPr>
            <a:lvl2pPr marL="742950" indent="-285750" algn="just" eaLnBrk="0" hangingPunct="0">
              <a:lnSpc>
                <a:spcPct val="130000"/>
              </a:lnSpc>
              <a:spcBef>
                <a:spcPct val="20000"/>
              </a:spcBef>
              <a:defRPr>
                <a:solidFill>
                  <a:srgbClr val="000000"/>
                </a:solidFill>
                <a:latin typeface="Arial" panose="020B0604020202020204" pitchFamily="34" charset="0"/>
                <a:ea typeface="黑体" panose="02010609060101010101" charset="-122"/>
                <a:sym typeface="Arial" panose="020B0604020202020204" pitchFamily="34" charset="0"/>
              </a:defRPr>
            </a:lvl2pPr>
            <a:lvl3pPr marL="1143000" indent="-228600" algn="just" eaLnBrk="0" hangingPunct="0">
              <a:lnSpc>
                <a:spcPct val="130000"/>
              </a:lnSpc>
              <a:spcBef>
                <a:spcPct val="20000"/>
              </a:spcBef>
              <a:defRPr>
                <a:solidFill>
                  <a:srgbClr val="000000"/>
                </a:solidFill>
                <a:latin typeface="Arial" panose="020B0604020202020204" pitchFamily="34" charset="0"/>
                <a:ea typeface="黑体" panose="02010609060101010101" charset="-122"/>
                <a:sym typeface="Arial" panose="020B0604020202020204" pitchFamily="34" charset="0"/>
              </a:defRPr>
            </a:lvl3pPr>
            <a:lvl4pPr marL="1600200" indent="-228600" algn="just" eaLnBrk="0" hangingPunct="0">
              <a:lnSpc>
                <a:spcPct val="130000"/>
              </a:lnSpc>
              <a:spcBef>
                <a:spcPct val="20000"/>
              </a:spcBef>
              <a:defRPr>
                <a:solidFill>
                  <a:srgbClr val="000000"/>
                </a:solidFill>
                <a:latin typeface="Arial" panose="020B0604020202020204" pitchFamily="34" charset="0"/>
                <a:ea typeface="黑体" panose="02010609060101010101" charset="-122"/>
                <a:sym typeface="Arial" panose="020B0604020202020204" pitchFamily="34" charset="0"/>
              </a:defRPr>
            </a:lvl4pPr>
            <a:lvl5pPr marL="2057400" indent="-228600" algn="just" eaLnBrk="0" hangingPunct="0">
              <a:lnSpc>
                <a:spcPct val="130000"/>
              </a:lnSpc>
              <a:spcBef>
                <a:spcPct val="20000"/>
              </a:spcBef>
              <a:defRPr>
                <a:solidFill>
                  <a:srgbClr val="000000"/>
                </a:solidFill>
                <a:latin typeface="Arial" panose="020B0604020202020204" pitchFamily="34" charset="0"/>
                <a:ea typeface="黑体" panose="02010609060101010101" charset="-122"/>
                <a:sym typeface="Arial" panose="020B0604020202020204" pitchFamily="34" charset="0"/>
              </a:defRPr>
            </a:lvl5pPr>
            <a:lvl6pPr marL="2514600" indent="-228600" algn="just" eaLnBrk="0" fontAlgn="base" hangingPunct="0">
              <a:lnSpc>
                <a:spcPct val="130000"/>
              </a:lnSpc>
              <a:spcBef>
                <a:spcPct val="20000"/>
              </a:spcBef>
              <a:spcAft>
                <a:spcPct val="0"/>
              </a:spcAft>
              <a:buFont typeface="Arial" panose="020B0604020202020204" pitchFamily="34" charset="0"/>
              <a:defRPr>
                <a:solidFill>
                  <a:srgbClr val="000000"/>
                </a:solidFill>
                <a:latin typeface="Arial" panose="020B0604020202020204" pitchFamily="34" charset="0"/>
                <a:ea typeface="黑体" panose="02010609060101010101" charset="-122"/>
                <a:sym typeface="Arial" panose="020B0604020202020204" pitchFamily="34" charset="0"/>
              </a:defRPr>
            </a:lvl6pPr>
            <a:lvl7pPr marL="2971800" indent="-228600" algn="just" eaLnBrk="0" fontAlgn="base" hangingPunct="0">
              <a:lnSpc>
                <a:spcPct val="130000"/>
              </a:lnSpc>
              <a:spcBef>
                <a:spcPct val="20000"/>
              </a:spcBef>
              <a:spcAft>
                <a:spcPct val="0"/>
              </a:spcAft>
              <a:buFont typeface="Arial" panose="020B0604020202020204" pitchFamily="34" charset="0"/>
              <a:defRPr>
                <a:solidFill>
                  <a:srgbClr val="000000"/>
                </a:solidFill>
                <a:latin typeface="Arial" panose="020B0604020202020204" pitchFamily="34" charset="0"/>
                <a:ea typeface="黑体" panose="02010609060101010101" charset="-122"/>
                <a:sym typeface="Arial" panose="020B0604020202020204" pitchFamily="34" charset="0"/>
              </a:defRPr>
            </a:lvl7pPr>
            <a:lvl8pPr marL="3429000" indent="-228600" algn="just" eaLnBrk="0" fontAlgn="base" hangingPunct="0">
              <a:lnSpc>
                <a:spcPct val="130000"/>
              </a:lnSpc>
              <a:spcBef>
                <a:spcPct val="20000"/>
              </a:spcBef>
              <a:spcAft>
                <a:spcPct val="0"/>
              </a:spcAft>
              <a:buFont typeface="Arial" panose="020B0604020202020204" pitchFamily="34" charset="0"/>
              <a:defRPr>
                <a:solidFill>
                  <a:srgbClr val="000000"/>
                </a:solidFill>
                <a:latin typeface="Arial" panose="020B0604020202020204" pitchFamily="34" charset="0"/>
                <a:ea typeface="黑体" panose="02010609060101010101" charset="-122"/>
                <a:sym typeface="Arial" panose="020B0604020202020204" pitchFamily="34" charset="0"/>
              </a:defRPr>
            </a:lvl8pPr>
            <a:lvl9pPr marL="3886200" indent="-228600" algn="just" eaLnBrk="0" fontAlgn="base" hangingPunct="0">
              <a:lnSpc>
                <a:spcPct val="130000"/>
              </a:lnSpc>
              <a:spcBef>
                <a:spcPct val="20000"/>
              </a:spcBef>
              <a:spcAft>
                <a:spcPct val="0"/>
              </a:spcAft>
              <a:buFont typeface="Arial" panose="020B0604020202020204" pitchFamily="34" charset="0"/>
              <a:defRPr>
                <a:solidFill>
                  <a:srgbClr val="000000"/>
                </a:solidFill>
                <a:latin typeface="Arial" panose="020B0604020202020204" pitchFamily="34" charset="0"/>
                <a:ea typeface="黑体" panose="02010609060101010101" charset="-122"/>
                <a:sym typeface="Arial" panose="020B0604020202020204" pitchFamily="34" charset="0"/>
              </a:defRPr>
            </a:lvl9pPr>
          </a:lstStyle>
          <a:p>
            <a:pPr algn="ctr">
              <a:spcBef>
                <a:spcPct val="0"/>
              </a:spcBef>
            </a:pPr>
            <a:r>
              <a:rPr lang="zh-CN" altLang="en-US" smtClean="0">
                <a:latin typeface="Arial" panose="020B0604020202020204" pitchFamily="34" charset="0"/>
                <a:ea typeface="微软雅黑" panose="020B0503020204020204" charset="-122"/>
              </a:rPr>
              <a:t>按照角色我们觉得可以分为这几个</a:t>
            </a:r>
            <a:r>
              <a:rPr lang="zh-CN" altLang="en-US" smtClean="0">
                <a:latin typeface="Arial" panose="020B0604020202020204" pitchFamily="34" charset="0"/>
                <a:ea typeface="微软雅黑" panose="020B0503020204020204" charset="-122"/>
              </a:rPr>
              <a:t>部份</a:t>
            </a:r>
            <a:endParaRPr lang="zh-CN" altLang="en-US" smtClean="0">
              <a:latin typeface="Arial" panose="020B0604020202020204" pitchFamily="34" charset="0"/>
              <a:ea typeface="微软雅黑" panose="020B0503020204020204" charset="-122"/>
            </a:endParaRPr>
          </a:p>
        </p:txBody>
      </p:sp>
      <p:sp>
        <p:nvSpPr>
          <p:cNvPr id="8" name="文本框 7"/>
          <p:cNvSpPr txBox="1"/>
          <p:nvPr/>
        </p:nvSpPr>
        <p:spPr>
          <a:xfrm>
            <a:off x="544195" y="76835"/>
            <a:ext cx="1198880" cy="398780"/>
          </a:xfrm>
          <a:prstGeom prst="rect">
            <a:avLst/>
          </a:prstGeom>
          <a:noFill/>
        </p:spPr>
        <p:txBody>
          <a:bodyPr wrap="none" rtlCol="0">
            <a:spAutoFit/>
          </a:bodyPr>
          <a:p>
            <a:r>
              <a:rPr lang="zh-CN" altLang="en-US" sz="2000">
                <a:latin typeface="+mn-ea"/>
              </a:rPr>
              <a:t>项目</a:t>
            </a:r>
            <a:r>
              <a:rPr lang="zh-CN" altLang="en-US" sz="2000">
                <a:latin typeface="+mn-ea"/>
              </a:rPr>
              <a:t>需求</a:t>
            </a:r>
            <a:endParaRPr lang="zh-CN" altLang="en-US" sz="2000">
              <a:latin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40" name="Picture 4"/>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066800" y="2351102"/>
            <a:ext cx="2904541" cy="2176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1" name="Picture 5"/>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8269924" y="2355072"/>
            <a:ext cx="2902584" cy="2176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2" name="Picture 6"/>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4669340" y="2351103"/>
            <a:ext cx="2902584" cy="2176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3" name="Text Box 7"/>
          <p:cNvSpPr txBox="1">
            <a:spLocks noChangeArrowheads="1"/>
          </p:cNvSpPr>
          <p:nvPr>
            <p:custDataLst>
              <p:tags r:id="rId7"/>
            </p:custDataLst>
          </p:nvPr>
        </p:nvSpPr>
        <p:spPr bwMode="auto">
          <a:xfrm>
            <a:off x="1068070" y="5041915"/>
            <a:ext cx="2904541"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可经理：查看财务信息，查看每月财务报表，财务所有</a:t>
            </a:r>
            <a:r>
              <a:rPr lang="zh-CN" altLang="en-US">
                <a:ea typeface="微软雅黑" panose="020B0503020204020204" charset="-122"/>
                <a:sym typeface="+mn-ea"/>
              </a:rPr>
              <a:t>功能</a:t>
            </a:r>
            <a:endParaRPr lang="zh-CN" altLang="en-US">
              <a:ea typeface="微软雅黑" panose="020B0503020204020204" charset="-122"/>
              <a:sym typeface="+mn-ea"/>
            </a:endParaRPr>
          </a:p>
          <a:p>
            <a:pPr eaLnBrk="1" hangingPunct="1"/>
            <a:r>
              <a:rPr lang="zh-CN" altLang="en-US">
                <a:ea typeface="微软雅黑" panose="020B0503020204020204" charset="-122"/>
                <a:sym typeface="+mn-ea"/>
              </a:rPr>
              <a:t>财务：理赔，财务</a:t>
            </a:r>
            <a:r>
              <a:rPr lang="zh-CN" altLang="en-US">
                <a:ea typeface="微软雅黑" panose="020B0503020204020204" charset="-122"/>
                <a:sym typeface="+mn-ea"/>
              </a:rPr>
              <a:t>统计</a:t>
            </a:r>
            <a:endParaRPr lang="zh-CN" altLang="en-US">
              <a:ea typeface="微软雅黑" panose="020B0503020204020204" charset="-122"/>
              <a:sym typeface="+mn-ea"/>
            </a:endParaRPr>
          </a:p>
        </p:txBody>
      </p:sp>
      <p:sp>
        <p:nvSpPr>
          <p:cNvPr id="14344" name="Text Box 8"/>
          <p:cNvSpPr txBox="1">
            <a:spLocks noChangeArrowheads="1"/>
          </p:cNvSpPr>
          <p:nvPr>
            <p:custDataLst>
              <p:tags r:id="rId8"/>
            </p:custDataLst>
          </p:nvPr>
        </p:nvSpPr>
        <p:spPr bwMode="auto">
          <a:xfrm>
            <a:off x="1066800" y="4527551"/>
            <a:ext cx="2904541"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sz="2000" smtClean="0">
                <a:latin typeface="Arial" panose="020B0604020202020204" pitchFamily="34" charset="0"/>
                <a:ea typeface="微软雅黑" panose="020B0503020204020204" charset="-122"/>
                <a:cs typeface="+mn-ea"/>
              </a:rPr>
              <a:t>财务经理，</a:t>
            </a:r>
            <a:r>
              <a:rPr lang="zh-CN" altLang="en-US" sz="2000" smtClean="0">
                <a:latin typeface="Arial" panose="020B0604020202020204" pitchFamily="34" charset="0"/>
                <a:ea typeface="微软雅黑" panose="020B0503020204020204" charset="-122"/>
                <a:cs typeface="+mn-ea"/>
              </a:rPr>
              <a:t>财务</a:t>
            </a:r>
            <a:endParaRPr lang="zh-CN" altLang="en-US" sz="2000" smtClean="0">
              <a:latin typeface="Arial" panose="020B0604020202020204" pitchFamily="34" charset="0"/>
              <a:ea typeface="微软雅黑" panose="020B0503020204020204" charset="-122"/>
              <a:cs typeface="+mn-ea"/>
            </a:endParaRPr>
          </a:p>
        </p:txBody>
      </p:sp>
      <p:sp>
        <p:nvSpPr>
          <p:cNvPr id="14345" name="Text Box 9"/>
          <p:cNvSpPr txBox="1">
            <a:spLocks noChangeArrowheads="1"/>
          </p:cNvSpPr>
          <p:nvPr>
            <p:custDataLst>
              <p:tags r:id="rId9"/>
            </p:custDataLst>
          </p:nvPr>
        </p:nvSpPr>
        <p:spPr bwMode="auto">
          <a:xfrm>
            <a:off x="4669340" y="4973653"/>
            <a:ext cx="2902584"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经理：查看维修员信息，查看客房设施使用表，</a:t>
            </a:r>
            <a:r>
              <a:rPr lang="zh-CN" altLang="en-US">
                <a:ea typeface="微软雅黑" panose="020B0503020204020204" charset="-122"/>
                <a:sym typeface="+mn-ea"/>
              </a:rPr>
              <a:t>维修员所有功能</a:t>
            </a:r>
            <a:endParaRPr lang="zh-CN" altLang="en-US">
              <a:ea typeface="微软雅黑" panose="020B0503020204020204" charset="-122"/>
              <a:sym typeface="+mn-ea"/>
            </a:endParaRPr>
          </a:p>
          <a:p>
            <a:pPr eaLnBrk="1" hangingPunct="1"/>
            <a:r>
              <a:rPr lang="zh-CN" altLang="en-US">
                <a:ea typeface="微软雅黑" panose="020B0503020204020204" charset="-122"/>
                <a:sym typeface="+mn-ea"/>
              </a:rPr>
              <a:t>客服：维修管理，检查</a:t>
            </a:r>
            <a:r>
              <a:rPr lang="zh-CN" altLang="en-US">
                <a:ea typeface="微软雅黑" panose="020B0503020204020204" charset="-122"/>
                <a:sym typeface="+mn-ea"/>
              </a:rPr>
              <a:t>设施</a:t>
            </a:r>
            <a:endParaRPr lang="zh-CN" altLang="en-US">
              <a:ea typeface="微软雅黑" panose="020B0503020204020204" charset="-122"/>
              <a:sym typeface="+mn-ea"/>
            </a:endParaRPr>
          </a:p>
        </p:txBody>
      </p:sp>
      <p:sp>
        <p:nvSpPr>
          <p:cNvPr id="14346" name="Text Box 10"/>
          <p:cNvSpPr txBox="1">
            <a:spLocks noChangeArrowheads="1"/>
          </p:cNvSpPr>
          <p:nvPr>
            <p:custDataLst>
              <p:tags r:id="rId10"/>
            </p:custDataLst>
          </p:nvPr>
        </p:nvSpPr>
        <p:spPr bwMode="auto">
          <a:xfrm>
            <a:off x="4669340" y="4529139"/>
            <a:ext cx="2902584"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sz="2000" smtClean="0">
                <a:latin typeface="Arial" panose="020B0604020202020204" pitchFamily="34" charset="0"/>
                <a:ea typeface="微软雅黑" panose="020B0503020204020204" charset="-122"/>
                <a:cs typeface="+mn-ea"/>
              </a:rPr>
              <a:t>维修经理，维修</a:t>
            </a:r>
            <a:r>
              <a:rPr lang="zh-CN" altLang="en-US" sz="2000" smtClean="0">
                <a:latin typeface="Arial" panose="020B0604020202020204" pitchFamily="34" charset="0"/>
                <a:ea typeface="微软雅黑" panose="020B0503020204020204" charset="-122"/>
                <a:cs typeface="+mn-ea"/>
              </a:rPr>
              <a:t>员</a:t>
            </a:r>
            <a:endParaRPr lang="zh-CN" altLang="en-US" sz="2000" smtClean="0">
              <a:latin typeface="Arial" panose="020B0604020202020204" pitchFamily="34" charset="0"/>
              <a:ea typeface="微软雅黑" panose="020B0503020204020204" charset="-122"/>
              <a:cs typeface="+mn-ea"/>
            </a:endParaRPr>
          </a:p>
        </p:txBody>
      </p:sp>
      <p:sp>
        <p:nvSpPr>
          <p:cNvPr id="14347" name="Text Box 11"/>
          <p:cNvSpPr txBox="1">
            <a:spLocks noChangeArrowheads="1"/>
          </p:cNvSpPr>
          <p:nvPr>
            <p:custDataLst>
              <p:tags r:id="rId11"/>
            </p:custDataLst>
          </p:nvPr>
        </p:nvSpPr>
        <p:spPr bwMode="auto">
          <a:xfrm>
            <a:off x="8268336" y="5044773"/>
            <a:ext cx="2904172" cy="1660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a:ea typeface="微软雅黑" panose="020B0503020204020204" charset="-122"/>
                <a:sym typeface="+mn-ea"/>
              </a:rPr>
              <a:t>客户：预定房间，入住登记，申请换房，退房，注册账号</a:t>
            </a:r>
            <a:endParaRPr lang="zh-CN" altLang="en-US" smtClean="0">
              <a:solidFill>
                <a:srgbClr val="808080"/>
              </a:solidFill>
              <a:latin typeface="Arial" panose="020B0604020202020204" pitchFamily="34" charset="0"/>
              <a:ea typeface="微软雅黑" panose="020B0503020204020204" charset="-122"/>
              <a:sym typeface="Arial" panose="020B0604020202020204" pitchFamily="34" charset="0"/>
            </a:endParaRPr>
          </a:p>
          <a:p>
            <a:pPr eaLnBrk="1" hangingPunct="1"/>
            <a:endParaRPr lang="zh-CN" altLang="en-US" smtClean="0">
              <a:solidFill>
                <a:srgbClr val="808080"/>
              </a:solidFill>
              <a:latin typeface="Arial" panose="020B0604020202020204" pitchFamily="34" charset="0"/>
              <a:ea typeface="微软雅黑" panose="020B0503020204020204" charset="-122"/>
              <a:sym typeface="Arial" panose="020B0604020202020204" pitchFamily="34" charset="0"/>
            </a:endParaRPr>
          </a:p>
        </p:txBody>
      </p:sp>
      <p:sp>
        <p:nvSpPr>
          <p:cNvPr id="14348" name="Text Box 12"/>
          <p:cNvSpPr txBox="1">
            <a:spLocks noChangeArrowheads="1"/>
          </p:cNvSpPr>
          <p:nvPr>
            <p:custDataLst>
              <p:tags r:id="rId12"/>
            </p:custDataLst>
          </p:nvPr>
        </p:nvSpPr>
        <p:spPr bwMode="auto">
          <a:xfrm>
            <a:off x="8268336" y="4529139"/>
            <a:ext cx="2904172" cy="5140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ormAutofit/>
          </a:bodyPr>
          <a:lstStyle>
            <a:lvl1pPr eaLnBrk="0" hangingPunct="0">
              <a:defRPr>
                <a:solidFill>
                  <a:srgbClr val="000000"/>
                </a:solidFill>
                <a:latin typeface="Arial" panose="020B0604020202020204" pitchFamily="34" charset="0"/>
                <a:ea typeface="宋体" panose="02010600030101010101" pitchFamily="2" charset="-122"/>
              </a:defRPr>
            </a:lvl1pPr>
            <a:lvl2pPr marL="742950" indent="-285750" eaLnBrk="0" hangingPunct="0">
              <a:defRPr>
                <a:solidFill>
                  <a:srgbClr val="000000"/>
                </a:solidFill>
                <a:latin typeface="Arial" panose="020B0604020202020204" pitchFamily="34" charset="0"/>
                <a:ea typeface="宋体" panose="02010600030101010101" pitchFamily="2" charset="-122"/>
              </a:defRPr>
            </a:lvl2pPr>
            <a:lvl3pPr marL="1143000" indent="-228600" eaLnBrk="0" hangingPunct="0">
              <a:defRPr>
                <a:solidFill>
                  <a:srgbClr val="000000"/>
                </a:solidFill>
                <a:latin typeface="Arial" panose="020B0604020202020204" pitchFamily="34" charset="0"/>
                <a:ea typeface="宋体" panose="02010600030101010101" pitchFamily="2" charset="-122"/>
              </a:defRPr>
            </a:lvl3pPr>
            <a:lvl4pPr marL="1600200" indent="-228600" eaLnBrk="0" hangingPunct="0">
              <a:defRPr>
                <a:solidFill>
                  <a:srgbClr val="000000"/>
                </a:solidFill>
                <a:latin typeface="Arial" panose="020B0604020202020204" pitchFamily="34" charset="0"/>
                <a:ea typeface="宋体" panose="02010600030101010101" pitchFamily="2" charset="-122"/>
              </a:defRPr>
            </a:lvl4pPr>
            <a:lvl5pPr marL="2057400" indent="-228600" eaLnBrk="0" hangingPunct="0">
              <a:defRPr>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Arial" panose="020B0604020202020204" pitchFamily="34" charset="0"/>
                <a:ea typeface="宋体" panose="02010600030101010101" pitchFamily="2" charset="-122"/>
              </a:defRPr>
            </a:lvl9pPr>
          </a:lstStyle>
          <a:p>
            <a:pPr eaLnBrk="1" hangingPunct="1"/>
            <a:r>
              <a:rPr lang="zh-CN" altLang="en-US" sz="2000" smtClean="0">
                <a:latin typeface="Arial" panose="020B0604020202020204" pitchFamily="34" charset="0"/>
                <a:ea typeface="微软雅黑" panose="020B0503020204020204" charset="-122"/>
                <a:cs typeface="+mn-ea"/>
              </a:rPr>
              <a:t>客户</a:t>
            </a:r>
            <a:endParaRPr lang="zh-CN" altLang="en-US" sz="2000" smtClean="0">
              <a:latin typeface="Arial" panose="020B0604020202020204" pitchFamily="34" charset="0"/>
              <a:ea typeface="微软雅黑" panose="020B0503020204020204" charset="-122"/>
              <a:cs typeface="+mn-ea"/>
            </a:endParaRPr>
          </a:p>
        </p:txBody>
      </p:sp>
      <p:sp>
        <p:nvSpPr>
          <p:cNvPr id="8" name="文本框 7"/>
          <p:cNvSpPr txBox="1"/>
          <p:nvPr/>
        </p:nvSpPr>
        <p:spPr>
          <a:xfrm>
            <a:off x="544195" y="76835"/>
            <a:ext cx="1198880" cy="398780"/>
          </a:xfrm>
          <a:prstGeom prst="rect">
            <a:avLst/>
          </a:prstGeom>
          <a:noFill/>
        </p:spPr>
        <p:txBody>
          <a:bodyPr wrap="none" rtlCol="0">
            <a:spAutoFit/>
          </a:bodyPr>
          <a:p>
            <a:r>
              <a:rPr lang="zh-CN" altLang="en-US" sz="2000">
                <a:latin typeface="+mn-ea"/>
              </a:rPr>
              <a:t>项目</a:t>
            </a:r>
            <a:r>
              <a:rPr lang="zh-CN" altLang="en-US" sz="2000">
                <a:latin typeface="+mn-ea"/>
              </a:rPr>
              <a:t>需求</a:t>
            </a:r>
            <a:endParaRPr lang="zh-CN" altLang="en-US" sz="2000">
              <a:latin typeface="+mn-ea"/>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339850" y="2983230"/>
            <a:ext cx="1659890" cy="1106805"/>
          </a:xfrm>
          <a:prstGeom prst="rect">
            <a:avLst/>
          </a:prstGeom>
          <a:noFill/>
        </p:spPr>
        <p:txBody>
          <a:bodyPr wrap="square" lIns="91440" tIns="45720" rIns="91440" bIns="45720" rtlCol="0" anchor="ctr" anchorCtr="0">
            <a:normAutofit/>
          </a:bodyPr>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05</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1339850" y="2643506"/>
            <a:ext cx="1659890" cy="338455"/>
          </a:xfrm>
          <a:prstGeom prst="rect">
            <a:avLst/>
          </a:prstGeom>
          <a:noFill/>
        </p:spPr>
        <p:txBody>
          <a:bodyPr wrap="square" lIns="91440" tIns="45720" rIns="91440" bIns="45720" rtlCol="0" anchor="b" anchorCtr="0">
            <a:normAutofit fontScale="90000"/>
          </a:bodyPr>
          <a:p>
            <a:pPr algn="ctr"/>
            <a:r>
              <a:rPr lang="en-US" altLang="zh-CN" b="1" spc="200" dirty="0">
                <a:solidFill>
                  <a:schemeClr val="accent1"/>
                </a:solidFill>
                <a:latin typeface="Arial" panose="020B0604020202020204" pitchFamily="34" charset="0"/>
                <a:ea typeface="微软雅黑" panose="020B0503020204020204" charset="-122"/>
                <a:sym typeface="+mn-ea"/>
              </a:rPr>
              <a:t>PART FOUR</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14859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custDataLst>
              <p:tags r:id="rId4"/>
            </p:custDataLst>
          </p:nvPr>
        </p:nvSpPr>
        <p:spPr>
          <a:xfrm>
            <a:off x="3179446" y="2583180"/>
            <a:ext cx="5767705" cy="1037590"/>
          </a:xfrm>
          <a:prstGeom prst="rect">
            <a:avLst/>
          </a:prstGeom>
        </p:spPr>
        <p:txBody>
          <a:bodyPr vert="horz" wrap="square" lIns="91440" tIns="45720" rIns="91440" bIns="45720" rtlCol="0" anchor="b"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项目产品</a:t>
            </a:r>
            <a:r>
              <a:rPr lang="zh-CN" altLang="en-US"/>
              <a:t>介绍</a:t>
            </a:r>
            <a:endParaRPr lang="zh-CN" altLang="en-US"/>
          </a:p>
        </p:txBody>
      </p:sp>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组合 3"/>
          <p:cNvGrpSpPr/>
          <p:nvPr>
            <p:custDataLst>
              <p:tags r:id="rId1"/>
            </p:custDataLst>
          </p:nvPr>
        </p:nvGrpSpPr>
        <p:grpSpPr>
          <a:xfrm>
            <a:off x="635" y="1270000"/>
            <a:ext cx="12200890" cy="2842895"/>
            <a:chOff x="2125" y="1798"/>
            <a:chExt cx="20709" cy="4861"/>
          </a:xfrm>
        </p:grpSpPr>
        <p:pic>
          <p:nvPicPr>
            <p:cNvPr id="10" name="图片 9" descr="placingpictureplaceholder"/>
            <p:cNvPicPr>
              <a:picLocks noChangeAspect="1"/>
            </p:cNvPicPr>
            <p:nvPr>
              <p:custDataLst>
                <p:tags r:id="rId2"/>
              </p:custDataLst>
            </p:nvPr>
          </p:nvPicPr>
          <p:blipFill>
            <a:blip r:embed="rId3"/>
            <a:srcRect l="2173" r="2173"/>
            <a:stretch>
              <a:fillRect/>
            </a:stretch>
          </p:blipFill>
          <p:spPr>
            <a:xfrm>
              <a:off x="15887" y="1808"/>
              <a:ext cx="6947" cy="4850"/>
            </a:xfrm>
            <a:prstGeom prst="rect">
              <a:avLst/>
            </a:prstGeom>
          </p:spPr>
        </p:pic>
        <p:sp>
          <p:nvSpPr>
            <p:cNvPr id="3" name="矩形 2"/>
            <p:cNvSpPr/>
            <p:nvPr/>
          </p:nvSpPr>
          <p:spPr>
            <a:xfrm>
              <a:off x="8940" y="1808"/>
              <a:ext cx="6946" cy="4851"/>
            </a:xfrm>
            <a:prstGeom prst="rect">
              <a:avLst/>
            </a:prstGeom>
            <a:solidFill>
              <a:srgbClr val="EAE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placingpictureplaceholder"/>
            <p:cNvPicPr>
              <a:picLocks noChangeAspect="1"/>
            </p:cNvPicPr>
            <p:nvPr>
              <p:custDataLst>
                <p:tags r:id="rId4"/>
              </p:custDataLst>
            </p:nvPr>
          </p:nvPicPr>
          <p:blipFill>
            <a:blip r:embed="rId5"/>
            <a:srcRect l="4201" r="2173"/>
            <a:stretch>
              <a:fillRect/>
            </a:stretch>
          </p:blipFill>
          <p:spPr>
            <a:xfrm>
              <a:off x="2125" y="1798"/>
              <a:ext cx="6815" cy="4861"/>
            </a:xfrm>
            <a:prstGeom prst="rect">
              <a:avLst/>
            </a:prstGeom>
          </p:spPr>
        </p:pic>
      </p:grpSp>
      <p:sp>
        <p:nvSpPr>
          <p:cNvPr id="5" name="文本框 4"/>
          <p:cNvSpPr txBox="1"/>
          <p:nvPr/>
        </p:nvSpPr>
        <p:spPr>
          <a:xfrm>
            <a:off x="4160520" y="1644015"/>
            <a:ext cx="3948430" cy="2327910"/>
          </a:xfrm>
          <a:prstGeom prst="rect">
            <a:avLst/>
          </a:prstGeom>
          <a:noFill/>
        </p:spPr>
        <p:txBody>
          <a:bodyPr wrap="square" rtlCol="0">
            <a:spAutoFit/>
          </a:bodyPr>
          <a:p>
            <a:pPr fontAlgn="auto">
              <a:lnSpc>
                <a:spcPct val="130000"/>
              </a:lnSpc>
            </a:pPr>
            <a:r>
              <a:rPr lang="zh-CN" altLang="en-US" sz="1400"/>
              <a:t>其实就和前面项目背景说的一样，这么短的时间开发出一个可以和市面上的成熟的系统媲美的系统是不太可能的，但是我们有我们的优势，价格不用说，我们肯定是比他们便宜的，售后服务方面，因为我们只有五个人，所以基本都参加过开发，关于系统的问题，我们有信心第一时间给与回复和解决，而不是一句简单的已经向开发部门反馈了，除此之外我们还有以下</a:t>
            </a:r>
            <a:r>
              <a:rPr lang="zh-CN" altLang="en-US" sz="1400"/>
              <a:t>优点</a:t>
            </a:r>
            <a:endParaRPr lang="zh-CN" altLang="en-US" sz="1400"/>
          </a:p>
        </p:txBody>
      </p:sp>
      <p:sp>
        <p:nvSpPr>
          <p:cNvPr id="16" name="文本框 15"/>
          <p:cNvSpPr txBox="1"/>
          <p:nvPr/>
        </p:nvSpPr>
        <p:spPr>
          <a:xfrm>
            <a:off x="5288915" y="1275715"/>
            <a:ext cx="1752600" cy="460375"/>
          </a:xfrm>
          <a:prstGeom prst="rect">
            <a:avLst/>
          </a:prstGeom>
          <a:noFill/>
        </p:spPr>
        <p:txBody>
          <a:bodyPr wrap="square" rtlCol="0">
            <a:spAutoFit/>
          </a:bodyPr>
          <a:p>
            <a:r>
              <a:rPr lang="zh-CN" altLang="en-US" sz="2400"/>
              <a:t>产品介绍</a:t>
            </a:r>
            <a:endParaRPr lang="zh-CN" altLang="en-US" sz="2400"/>
          </a:p>
        </p:txBody>
      </p:sp>
      <p:sp>
        <p:nvSpPr>
          <p:cNvPr id="6" name="椭圆 5"/>
          <p:cNvSpPr/>
          <p:nvPr/>
        </p:nvSpPr>
        <p:spPr>
          <a:xfrm>
            <a:off x="499745" y="4601845"/>
            <a:ext cx="565785" cy="565785"/>
          </a:xfrm>
          <a:prstGeom prst="ellipse">
            <a:avLst/>
          </a:prstGeom>
          <a:solidFill>
            <a:srgbClr val="98B2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4458335" y="4601845"/>
            <a:ext cx="565785" cy="565785"/>
          </a:xfrm>
          <a:prstGeom prst="ellipse">
            <a:avLst/>
          </a:prstGeom>
          <a:solidFill>
            <a:srgbClr val="3C83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8482965" y="4601845"/>
            <a:ext cx="565785" cy="565785"/>
          </a:xfrm>
          <a:prstGeom prst="ellipse">
            <a:avLst/>
          </a:prstGeom>
          <a:solidFill>
            <a:srgbClr val="1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1159510" y="4908550"/>
            <a:ext cx="2707005" cy="1529715"/>
          </a:xfrm>
          <a:prstGeom prst="rect">
            <a:avLst/>
          </a:prstGeom>
          <a:noFill/>
        </p:spPr>
        <p:txBody>
          <a:bodyPr wrap="square" rtlCol="0">
            <a:spAutoFit/>
          </a:bodyPr>
          <a:p>
            <a:pPr fontAlgn="auto">
              <a:lnSpc>
                <a:spcPct val="130000"/>
              </a:lnSpc>
            </a:pPr>
            <a:r>
              <a:rPr lang="zh-CN" altLang="en-US" sz="1200"/>
              <a:t>成熟的系统当然有他们的优势，功能多，能满足大部分客户的需求，稳定，基本不会出现</a:t>
            </a:r>
            <a:r>
              <a:rPr lang="en-US" altLang="zh-CN" sz="1200"/>
              <a:t>bug,</a:t>
            </a:r>
            <a:r>
              <a:rPr lang="zh-CN" altLang="en-US" sz="1200"/>
              <a:t>但是我们相比与他们有的一个优势就是轻量化，我们想加上一个功能没有他们需要的考虑各个模块之间的链接</a:t>
            </a:r>
            <a:endParaRPr lang="zh-CN" altLang="en-US" sz="1200"/>
          </a:p>
        </p:txBody>
      </p:sp>
      <p:sp>
        <p:nvSpPr>
          <p:cNvPr id="22" name="文本框 21"/>
          <p:cNvSpPr txBox="1"/>
          <p:nvPr/>
        </p:nvSpPr>
        <p:spPr>
          <a:xfrm>
            <a:off x="1217295" y="4601845"/>
            <a:ext cx="1752600" cy="460375"/>
          </a:xfrm>
          <a:prstGeom prst="rect">
            <a:avLst/>
          </a:prstGeom>
          <a:noFill/>
        </p:spPr>
        <p:txBody>
          <a:bodyPr wrap="square" rtlCol="0">
            <a:spAutoFit/>
          </a:bodyPr>
          <a:p>
            <a:r>
              <a:rPr lang="zh-CN" altLang="en-US" sz="2400"/>
              <a:t>轻量化</a:t>
            </a:r>
            <a:endParaRPr lang="zh-CN" altLang="en-US" sz="2400"/>
          </a:p>
        </p:txBody>
      </p:sp>
      <p:sp>
        <p:nvSpPr>
          <p:cNvPr id="9" name="文本框 8"/>
          <p:cNvSpPr txBox="1"/>
          <p:nvPr/>
        </p:nvSpPr>
        <p:spPr>
          <a:xfrm>
            <a:off x="5049520" y="4793615"/>
            <a:ext cx="2707005" cy="1050290"/>
          </a:xfrm>
          <a:prstGeom prst="rect">
            <a:avLst/>
          </a:prstGeom>
          <a:noFill/>
        </p:spPr>
        <p:txBody>
          <a:bodyPr wrap="square" rtlCol="0">
            <a:spAutoFit/>
          </a:bodyPr>
          <a:p>
            <a:pPr fontAlgn="auto">
              <a:lnSpc>
                <a:spcPct val="130000"/>
              </a:lnSpc>
            </a:pPr>
            <a:r>
              <a:rPr lang="en-US" altLang="zh-CN" sz="1200"/>
              <a:t>ajax</a:t>
            </a:r>
            <a:r>
              <a:rPr lang="zh-CN" altLang="en-US" sz="1200"/>
              <a:t>，使用Ajax技术网页应用能够快速地将增量更新呈现在用户界面上，而不需要重载（刷新）整个页面，这使得程序能够更快地回应用户的操作。</a:t>
            </a:r>
            <a:endParaRPr lang="zh-CN" altLang="en-US" sz="1200"/>
          </a:p>
        </p:txBody>
      </p:sp>
      <p:sp>
        <p:nvSpPr>
          <p:cNvPr id="11" name="文本框 10"/>
          <p:cNvSpPr txBox="1"/>
          <p:nvPr/>
        </p:nvSpPr>
        <p:spPr>
          <a:xfrm>
            <a:off x="5132705" y="4486910"/>
            <a:ext cx="1752600" cy="460375"/>
          </a:xfrm>
          <a:prstGeom prst="rect">
            <a:avLst/>
          </a:prstGeom>
          <a:noFill/>
        </p:spPr>
        <p:txBody>
          <a:bodyPr wrap="square" rtlCol="0">
            <a:spAutoFit/>
          </a:bodyPr>
          <a:p>
            <a:r>
              <a:rPr lang="zh-CN" altLang="en-US" sz="2400"/>
              <a:t>反应迅速</a:t>
            </a:r>
            <a:endParaRPr lang="zh-CN" altLang="en-US" sz="2400"/>
          </a:p>
        </p:txBody>
      </p:sp>
      <p:sp>
        <p:nvSpPr>
          <p:cNvPr id="12" name="文本框 11"/>
          <p:cNvSpPr txBox="1"/>
          <p:nvPr/>
        </p:nvSpPr>
        <p:spPr>
          <a:xfrm>
            <a:off x="9147175" y="4908550"/>
            <a:ext cx="2707005" cy="330835"/>
          </a:xfrm>
          <a:prstGeom prst="rect">
            <a:avLst/>
          </a:prstGeom>
          <a:noFill/>
        </p:spPr>
        <p:txBody>
          <a:bodyPr wrap="square" rtlCol="0">
            <a:spAutoFit/>
          </a:bodyPr>
          <a:p>
            <a:pPr fontAlgn="auto">
              <a:lnSpc>
                <a:spcPct val="130000"/>
              </a:lnSpc>
            </a:pPr>
            <a:r>
              <a:rPr lang="zh-CN" altLang="en-US" sz="1200"/>
              <a:t>简单易懂，</a:t>
            </a:r>
            <a:r>
              <a:rPr lang="zh-CN" altLang="en-US" sz="1200"/>
              <a:t>方便使用。</a:t>
            </a:r>
            <a:endParaRPr lang="zh-CN" altLang="en-US" sz="1200"/>
          </a:p>
        </p:txBody>
      </p:sp>
      <p:sp>
        <p:nvSpPr>
          <p:cNvPr id="14" name="文本框 13"/>
          <p:cNvSpPr txBox="1"/>
          <p:nvPr/>
        </p:nvSpPr>
        <p:spPr>
          <a:xfrm>
            <a:off x="9147175" y="4486910"/>
            <a:ext cx="2016125" cy="460375"/>
          </a:xfrm>
          <a:prstGeom prst="rect">
            <a:avLst/>
          </a:prstGeom>
          <a:noFill/>
        </p:spPr>
        <p:txBody>
          <a:bodyPr wrap="square" rtlCol="0">
            <a:spAutoFit/>
          </a:bodyPr>
          <a:p>
            <a:r>
              <a:rPr lang="zh-CN" altLang="en-US" sz="2400"/>
              <a:t>界面设计</a:t>
            </a:r>
            <a:r>
              <a:rPr lang="zh-CN" altLang="en-US" sz="2400"/>
              <a:t>友好</a:t>
            </a:r>
            <a:endParaRPr lang="zh-CN" altLang="en-US" sz="2400"/>
          </a:p>
        </p:txBody>
      </p:sp>
      <p:pic>
        <p:nvPicPr>
          <p:cNvPr id="15" name="图片 14" descr="resourc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120" y="4691380"/>
            <a:ext cx="420370" cy="420370"/>
          </a:xfrm>
          <a:prstGeom prst="rect">
            <a:avLst/>
          </a:prstGeom>
        </p:spPr>
      </p:pic>
      <p:pic>
        <p:nvPicPr>
          <p:cNvPr id="17" name="图片 16" descr="resourc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8335" y="4602480"/>
            <a:ext cx="565150" cy="565150"/>
          </a:xfrm>
          <a:prstGeom prst="rect">
            <a:avLst/>
          </a:prstGeom>
        </p:spPr>
      </p:pic>
      <p:pic>
        <p:nvPicPr>
          <p:cNvPr id="18" name="图片 17" descr="resourc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8050" y="4646930"/>
            <a:ext cx="474980" cy="474980"/>
          </a:xfrm>
          <a:prstGeom prst="rect">
            <a:avLst/>
          </a:prstGeom>
        </p:spPr>
      </p:pic>
      <p:sp>
        <p:nvSpPr>
          <p:cNvPr id="24" name="文本框 23"/>
          <p:cNvSpPr txBox="1"/>
          <p:nvPr/>
        </p:nvSpPr>
        <p:spPr>
          <a:xfrm>
            <a:off x="572135" y="106045"/>
            <a:ext cx="1554480" cy="368300"/>
          </a:xfrm>
          <a:prstGeom prst="rect">
            <a:avLst/>
          </a:prstGeom>
          <a:noFill/>
        </p:spPr>
        <p:txBody>
          <a:bodyPr wrap="none" rtlCol="0">
            <a:spAutoFit/>
          </a:bodyPr>
          <a:p>
            <a:r>
              <a:rPr lang="zh-CN" altLang="en-US"/>
              <a:t>项目产品</a:t>
            </a:r>
            <a:r>
              <a:rPr lang="zh-CN" altLang="en-US"/>
              <a:t>介绍</a:t>
            </a:r>
            <a:endParaRPr lang="zh-CN" altLang="en-US"/>
          </a:p>
        </p:txBody>
      </p:sp>
    </p:spTree>
    <p:custDataLst>
      <p:tags r:id="rId1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 name="标题 1"/>
          <p:cNvSpPr>
            <a:spLocks noGrp="1"/>
          </p:cNvSpPr>
          <p:nvPr>
            <p:custDataLst>
              <p:tags r:id="rId1"/>
            </p:custDataLst>
          </p:nvPr>
        </p:nvSpPr>
        <p:spPr>
          <a:xfrm>
            <a:off x="666750" y="2444750"/>
            <a:ext cx="6244590" cy="1195070"/>
          </a:xfrm>
          <a:prstGeom prst="rect">
            <a:avLst/>
          </a:prstGeom>
        </p:spPr>
        <p:txBody>
          <a:bodyPr vert="horz" wrap="square" lIns="91440" tIns="45720" rIns="91440" bIns="45720" rtlCol="0" anchor="b" anchorCtr="0">
            <a:no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r>
              <a:rPr lang="zh-CN" altLang="en-US" sz="7200">
                <a:solidFill>
                  <a:schemeClr val="bg1"/>
                </a:solidFill>
              </a:rPr>
              <a:t>谢谢各位聆听</a:t>
            </a:r>
            <a:endParaRPr lang="zh-CN" altLang="en-US" sz="7200">
              <a:solidFill>
                <a:schemeClr val="bg1"/>
              </a:solidFill>
            </a:endParaRPr>
          </a:p>
        </p:txBody>
      </p:sp>
      <p:cxnSp>
        <p:nvCxnSpPr>
          <p:cNvPr id="5" name="直接连接符 4"/>
          <p:cNvCxnSpPr/>
          <p:nvPr/>
        </p:nvCxnSpPr>
        <p:spPr>
          <a:xfrm flipH="1">
            <a:off x="6198870" y="1835150"/>
            <a:ext cx="508000" cy="6731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5398770" y="3359150"/>
            <a:ext cx="682625" cy="939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6504940" y="2171700"/>
            <a:ext cx="201930" cy="273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5563870" y="4076700"/>
            <a:ext cx="137795" cy="2222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029970" y="4187825"/>
            <a:ext cx="8382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29970" y="4387850"/>
            <a:ext cx="3154680" cy="368300"/>
          </a:xfrm>
          <a:prstGeom prst="rect">
            <a:avLst/>
          </a:prstGeom>
          <a:noFill/>
        </p:spPr>
        <p:txBody>
          <a:bodyPr wrap="none" rtlCol="0">
            <a:spAutoFit/>
          </a:bodyPr>
          <a:p>
            <a:r>
              <a:rPr lang="zh-CN" altLang="en-US">
                <a:solidFill>
                  <a:schemeClr val="bg1"/>
                </a:solidFill>
              </a:rPr>
              <a:t>宣讲人：酒店管理系统开发</a:t>
            </a:r>
            <a:r>
              <a:rPr lang="zh-CN" altLang="en-US">
                <a:solidFill>
                  <a:schemeClr val="bg1"/>
                </a:solidFill>
              </a:rPr>
              <a:t>组</a:t>
            </a:r>
            <a:endParaRPr lang="zh-CN" altLang="en-US">
              <a:solidFill>
                <a:schemeClr val="bg1"/>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1523365" y="643890"/>
            <a:ext cx="3452495" cy="829945"/>
          </a:xfrm>
          <a:prstGeom prst="rect">
            <a:avLst/>
          </a:prstGeom>
          <a:noFill/>
        </p:spPr>
        <p:txBody>
          <a:bodyPr wrap="square" rtlCol="0">
            <a:spAutoFit/>
          </a:bodyPr>
          <a:p>
            <a:r>
              <a:rPr lang="zh-CN" altLang="en-US" sz="4800">
                <a:latin typeface="微软雅黑" panose="020B0503020204020204" charset="-122"/>
                <a:ea typeface="微软雅黑" panose="020B0503020204020204" charset="-122"/>
              </a:rPr>
              <a:t>目录</a:t>
            </a:r>
            <a:endParaRPr lang="en-US" altLang="zh-CN" sz="4000">
              <a:latin typeface="微软雅黑" panose="020B0503020204020204" charset="-122"/>
              <a:ea typeface="微软雅黑" panose="020B0503020204020204" charset="-122"/>
            </a:endParaRPr>
          </a:p>
        </p:txBody>
      </p:sp>
      <p:sp>
        <p:nvSpPr>
          <p:cNvPr id="14" name="文本框 13"/>
          <p:cNvSpPr txBox="1"/>
          <p:nvPr/>
        </p:nvSpPr>
        <p:spPr>
          <a:xfrm>
            <a:off x="1877060" y="1913255"/>
            <a:ext cx="718820" cy="645160"/>
          </a:xfrm>
          <a:prstGeom prst="rect">
            <a:avLst/>
          </a:prstGeom>
          <a:noFill/>
        </p:spPr>
        <p:txBody>
          <a:bodyPr wrap="none" rtlCol="0">
            <a:spAutoFit/>
          </a:bodyPr>
          <a:p>
            <a:r>
              <a:rPr lang="en-US" altLang="zh-CN" sz="3600">
                <a:solidFill>
                  <a:srgbClr val="3C83BB"/>
                </a:solidFill>
              </a:rPr>
              <a:t>01</a:t>
            </a:r>
            <a:endParaRPr lang="en-US" altLang="zh-CN" sz="3600">
              <a:solidFill>
                <a:srgbClr val="3C83BB"/>
              </a:solidFill>
            </a:endParaRPr>
          </a:p>
        </p:txBody>
      </p:sp>
      <p:sp>
        <p:nvSpPr>
          <p:cNvPr id="15" name="矩形 14"/>
          <p:cNvSpPr/>
          <p:nvPr/>
        </p:nvSpPr>
        <p:spPr>
          <a:xfrm>
            <a:off x="2523490" y="2005330"/>
            <a:ext cx="2955290" cy="460375"/>
          </a:xfrm>
          <a:prstGeom prst="rect">
            <a:avLst/>
          </a:prstGeom>
        </p:spPr>
        <p:txBody>
          <a:bodyPr vert="horz" wrap="square" lIns="91440" tIns="45720" rIns="91440" bIns="45720" rtlCol="0" anchor="b" anchorCtr="0"/>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pPr lvl="0" algn="l"/>
            <a:r>
              <a:rPr lang="zh-CN" altLang="en-US" sz="1800">
                <a:solidFill>
                  <a:schemeClr val="tx1"/>
                </a:solidFill>
                <a:sym typeface="+mn-ea"/>
              </a:rPr>
              <a:t>项目</a:t>
            </a:r>
            <a:r>
              <a:rPr lang="zh-CN" altLang="en-US" sz="1800">
                <a:solidFill>
                  <a:schemeClr val="tx1"/>
                </a:solidFill>
                <a:sym typeface="+mn-ea"/>
              </a:rPr>
              <a:t>团队介绍</a:t>
            </a:r>
            <a:endParaRPr lang="zh-CN" altLang="en-US" sz="1800">
              <a:solidFill>
                <a:schemeClr val="tx1"/>
              </a:solidFill>
              <a:sym typeface="+mn-ea"/>
            </a:endParaRPr>
          </a:p>
        </p:txBody>
      </p:sp>
      <p:sp>
        <p:nvSpPr>
          <p:cNvPr id="16" name="文本框 15"/>
          <p:cNvSpPr txBox="1"/>
          <p:nvPr/>
        </p:nvSpPr>
        <p:spPr>
          <a:xfrm>
            <a:off x="1853565" y="3942715"/>
            <a:ext cx="718820" cy="645160"/>
          </a:xfrm>
          <a:prstGeom prst="rect">
            <a:avLst/>
          </a:prstGeom>
          <a:noFill/>
        </p:spPr>
        <p:txBody>
          <a:bodyPr wrap="none" rtlCol="0">
            <a:spAutoFit/>
          </a:bodyPr>
          <a:p>
            <a:pPr lvl="0" algn="l">
              <a:buClrTx/>
              <a:buSzTx/>
              <a:buFontTx/>
            </a:pPr>
            <a:r>
              <a:rPr lang="en-US" altLang="zh-CN" sz="3600">
                <a:solidFill>
                  <a:srgbClr val="3C83BB"/>
                </a:solidFill>
                <a:sym typeface="+mn-ea"/>
              </a:rPr>
              <a:t>03</a:t>
            </a:r>
            <a:endParaRPr lang="en-US" altLang="zh-CN" sz="3600">
              <a:solidFill>
                <a:srgbClr val="3C83BB"/>
              </a:solidFill>
              <a:sym typeface="+mn-ea"/>
            </a:endParaRPr>
          </a:p>
        </p:txBody>
      </p:sp>
      <p:sp>
        <p:nvSpPr>
          <p:cNvPr id="17" name="矩形 16"/>
          <p:cNvSpPr/>
          <p:nvPr/>
        </p:nvSpPr>
        <p:spPr>
          <a:xfrm>
            <a:off x="2523490" y="4034790"/>
            <a:ext cx="2011680" cy="460375"/>
          </a:xfrm>
          <a:prstGeom prst="rect">
            <a:avLst/>
          </a:prstGeom>
        </p:spPr>
        <p:txBody>
          <a:bodyPr vert="horz" wrap="square" lIns="91440" tIns="45720" rIns="91440" bIns="45720" rtlCol="0" anchor="b" anchorCtr="0">
            <a:no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pPr lvl="0" algn="l"/>
            <a:r>
              <a:rPr lang="zh-CN" altLang="en-US" sz="1800">
                <a:solidFill>
                  <a:schemeClr val="tx1"/>
                </a:solidFill>
                <a:sym typeface="+mn-ea"/>
              </a:rPr>
              <a:t>项目开发计划和可行性</a:t>
            </a:r>
            <a:r>
              <a:rPr lang="zh-CN" altLang="en-US" sz="1800">
                <a:solidFill>
                  <a:schemeClr val="tx1"/>
                </a:solidFill>
                <a:sym typeface="+mn-ea"/>
              </a:rPr>
              <a:t>研究</a:t>
            </a:r>
            <a:endParaRPr lang="zh-CN" altLang="en-US" sz="1800">
              <a:solidFill>
                <a:schemeClr val="tx1"/>
              </a:solidFill>
              <a:sym typeface="+mn-ea"/>
            </a:endParaRPr>
          </a:p>
        </p:txBody>
      </p:sp>
      <p:sp>
        <p:nvSpPr>
          <p:cNvPr id="20" name="文本框 19"/>
          <p:cNvSpPr txBox="1"/>
          <p:nvPr/>
        </p:nvSpPr>
        <p:spPr>
          <a:xfrm>
            <a:off x="1877060" y="2901950"/>
            <a:ext cx="718820" cy="645160"/>
          </a:xfrm>
          <a:prstGeom prst="rect">
            <a:avLst/>
          </a:prstGeom>
          <a:noFill/>
        </p:spPr>
        <p:txBody>
          <a:bodyPr wrap="none" rtlCol="0">
            <a:spAutoFit/>
          </a:bodyPr>
          <a:p>
            <a:pPr lvl="0" algn="l">
              <a:buClrTx/>
              <a:buSzTx/>
              <a:buFontTx/>
            </a:pPr>
            <a:r>
              <a:rPr lang="en-US" altLang="zh-CN" sz="3600">
                <a:solidFill>
                  <a:srgbClr val="3C83BB"/>
                </a:solidFill>
                <a:sym typeface="+mn-ea"/>
              </a:rPr>
              <a:t>02</a:t>
            </a:r>
            <a:endParaRPr lang="en-US" altLang="zh-CN" sz="3600">
              <a:solidFill>
                <a:srgbClr val="3C83BB"/>
              </a:solidFill>
              <a:sym typeface="+mn-ea"/>
            </a:endParaRPr>
          </a:p>
        </p:txBody>
      </p:sp>
      <p:sp>
        <p:nvSpPr>
          <p:cNvPr id="21" name="矩形 20"/>
          <p:cNvSpPr/>
          <p:nvPr/>
        </p:nvSpPr>
        <p:spPr>
          <a:xfrm>
            <a:off x="2523490" y="2994025"/>
            <a:ext cx="2320925" cy="460375"/>
          </a:xfrm>
          <a:prstGeom prst="rect">
            <a:avLst/>
          </a:prstGeom>
        </p:spPr>
        <p:txBody>
          <a:bodyPr vert="horz" wrap="square" lIns="91440" tIns="45720" rIns="91440" bIns="45720" rtlCol="0" anchor="b" anchorCtr="0">
            <a:no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pPr lvl="0" algn="l"/>
            <a:r>
              <a:rPr lang="zh-CN" altLang="en-US" sz="1800">
                <a:solidFill>
                  <a:schemeClr val="tx1"/>
                </a:solidFill>
                <a:sym typeface="+mn-ea"/>
              </a:rPr>
              <a:t>项目</a:t>
            </a:r>
            <a:r>
              <a:rPr lang="zh-CN" altLang="en-US" sz="1800">
                <a:solidFill>
                  <a:schemeClr val="tx1"/>
                </a:solidFill>
                <a:sym typeface="+mn-ea"/>
              </a:rPr>
              <a:t>前提，定位和</a:t>
            </a:r>
            <a:r>
              <a:rPr lang="zh-CN" altLang="en-US" sz="1800">
                <a:solidFill>
                  <a:schemeClr val="tx1"/>
                </a:solidFill>
                <a:sym typeface="+mn-ea"/>
              </a:rPr>
              <a:t>背景</a:t>
            </a:r>
            <a:endParaRPr lang="zh-CN" altLang="en-US" sz="1800">
              <a:solidFill>
                <a:schemeClr val="tx1"/>
              </a:solidFill>
              <a:sym typeface="+mn-ea"/>
            </a:endParaRPr>
          </a:p>
        </p:txBody>
      </p:sp>
      <p:sp>
        <p:nvSpPr>
          <p:cNvPr id="22" name="文本框 21"/>
          <p:cNvSpPr txBox="1"/>
          <p:nvPr/>
        </p:nvSpPr>
        <p:spPr>
          <a:xfrm>
            <a:off x="1844675" y="4882515"/>
            <a:ext cx="718820" cy="645160"/>
          </a:xfrm>
          <a:prstGeom prst="rect">
            <a:avLst/>
          </a:prstGeom>
          <a:noFill/>
        </p:spPr>
        <p:txBody>
          <a:bodyPr wrap="none" rtlCol="0">
            <a:spAutoFit/>
          </a:bodyPr>
          <a:p>
            <a:pPr lvl="0" algn="l">
              <a:buClrTx/>
              <a:buSzTx/>
              <a:buFontTx/>
            </a:pPr>
            <a:r>
              <a:rPr lang="en-US" altLang="zh-CN" sz="3600">
                <a:solidFill>
                  <a:srgbClr val="3C83BB"/>
                </a:solidFill>
                <a:sym typeface="+mn-ea"/>
              </a:rPr>
              <a:t>04</a:t>
            </a:r>
            <a:endParaRPr lang="en-US" altLang="zh-CN" sz="3600">
              <a:solidFill>
                <a:srgbClr val="3C83BB"/>
              </a:solidFill>
              <a:sym typeface="+mn-ea"/>
            </a:endParaRPr>
          </a:p>
        </p:txBody>
      </p:sp>
      <p:sp>
        <p:nvSpPr>
          <p:cNvPr id="23" name="矩形 22"/>
          <p:cNvSpPr/>
          <p:nvPr/>
        </p:nvSpPr>
        <p:spPr>
          <a:xfrm>
            <a:off x="2491105" y="4974590"/>
            <a:ext cx="2011680" cy="460375"/>
          </a:xfrm>
          <a:prstGeom prst="rect">
            <a:avLst/>
          </a:prstGeom>
        </p:spPr>
        <p:txBody>
          <a:bodyPr vert="horz" wrap="square" lIns="91440" tIns="45720" rIns="91440" bIns="45720" rtlCol="0" anchor="b" anchorCtr="0">
            <a:no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pPr lvl="0" algn="l"/>
            <a:r>
              <a:rPr lang="zh-CN" altLang="en-US" sz="1800">
                <a:solidFill>
                  <a:schemeClr val="tx1"/>
                </a:solidFill>
                <a:sym typeface="+mn-ea"/>
              </a:rPr>
              <a:t>项目</a:t>
            </a:r>
            <a:r>
              <a:rPr lang="zh-CN" altLang="en-US" sz="1800">
                <a:solidFill>
                  <a:schemeClr val="tx1"/>
                </a:solidFill>
                <a:sym typeface="+mn-ea"/>
              </a:rPr>
              <a:t>需求</a:t>
            </a:r>
            <a:endParaRPr lang="zh-CN" altLang="en-US" sz="1800">
              <a:solidFill>
                <a:schemeClr val="tx1"/>
              </a:solidFill>
              <a:sym typeface="+mn-ea"/>
            </a:endParaRPr>
          </a:p>
        </p:txBody>
      </p:sp>
      <p:sp>
        <p:nvSpPr>
          <p:cNvPr id="26" name="文本框 25"/>
          <p:cNvSpPr txBox="1"/>
          <p:nvPr/>
        </p:nvSpPr>
        <p:spPr>
          <a:xfrm>
            <a:off x="1695450" y="1279525"/>
            <a:ext cx="1641475" cy="460375"/>
          </a:xfrm>
          <a:prstGeom prst="rect">
            <a:avLst/>
          </a:prstGeom>
          <a:noFill/>
        </p:spPr>
        <p:txBody>
          <a:bodyPr wrap="square" rtlCol="0">
            <a:spAutoFit/>
          </a:bodyPr>
          <a:p>
            <a:r>
              <a:rPr lang="en-US" altLang="zh-CN" sz="2400">
                <a:latin typeface="微软雅黑" panose="020B0503020204020204" charset="-122"/>
                <a:ea typeface="微软雅黑" panose="020B0503020204020204" charset="-122"/>
              </a:rPr>
              <a:t>content</a:t>
            </a:r>
            <a:endParaRPr lang="en-US" altLang="zh-CN" sz="2400">
              <a:latin typeface="微软雅黑" panose="020B0503020204020204" charset="-122"/>
              <a:ea typeface="微软雅黑" panose="020B0503020204020204" charset="-122"/>
            </a:endParaRPr>
          </a:p>
        </p:txBody>
      </p:sp>
      <p:sp>
        <p:nvSpPr>
          <p:cNvPr id="2" name="文本框 1"/>
          <p:cNvSpPr txBox="1"/>
          <p:nvPr/>
        </p:nvSpPr>
        <p:spPr>
          <a:xfrm>
            <a:off x="1844675" y="5914390"/>
            <a:ext cx="718820" cy="645160"/>
          </a:xfrm>
          <a:prstGeom prst="rect">
            <a:avLst/>
          </a:prstGeom>
          <a:noFill/>
        </p:spPr>
        <p:txBody>
          <a:bodyPr wrap="none" rtlCol="0">
            <a:spAutoFit/>
          </a:bodyPr>
          <a:p>
            <a:pPr lvl="0" algn="l">
              <a:buClrTx/>
              <a:buSzTx/>
              <a:buFontTx/>
            </a:pPr>
            <a:r>
              <a:rPr lang="en-US" altLang="zh-CN" sz="3600">
                <a:solidFill>
                  <a:srgbClr val="3C83BB"/>
                </a:solidFill>
                <a:sym typeface="+mn-ea"/>
              </a:rPr>
              <a:t>05</a:t>
            </a:r>
            <a:endParaRPr lang="en-US" altLang="zh-CN" sz="3600">
              <a:solidFill>
                <a:srgbClr val="3C83BB"/>
              </a:solidFill>
              <a:sym typeface="+mn-ea"/>
            </a:endParaRPr>
          </a:p>
        </p:txBody>
      </p:sp>
      <p:sp>
        <p:nvSpPr>
          <p:cNvPr id="3" name="矩形 2"/>
          <p:cNvSpPr/>
          <p:nvPr/>
        </p:nvSpPr>
        <p:spPr>
          <a:xfrm>
            <a:off x="2491105" y="6005830"/>
            <a:ext cx="2011680" cy="460375"/>
          </a:xfrm>
          <a:prstGeom prst="rect">
            <a:avLst/>
          </a:prstGeom>
        </p:spPr>
        <p:txBody>
          <a:bodyPr vert="horz" wrap="square" lIns="91440" tIns="45720" rIns="91440" bIns="45720" rtlCol="0" anchor="b" anchorCtr="0">
            <a:no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600" normalizeH="0">
                <a:solidFill>
                  <a:schemeClr val="bg1"/>
                </a:solidFill>
                <a:uFillTx/>
                <a:latin typeface="Arial" panose="020B0604020202020204" pitchFamily="34" charset="0"/>
                <a:ea typeface="汉仪旗黑-85S" panose="00020600040101010101" pitchFamily="18" charset="-122"/>
                <a:cs typeface="+mj-cs"/>
              </a:defRPr>
            </a:lvl1pPr>
          </a:lstStyle>
          <a:p>
            <a:pPr lvl="0" algn="l"/>
            <a:r>
              <a:rPr lang="zh-CN" altLang="en-US" sz="1800">
                <a:solidFill>
                  <a:schemeClr val="tx1"/>
                </a:solidFill>
                <a:sym typeface="+mn-ea"/>
              </a:rPr>
              <a:t>项目产品</a:t>
            </a:r>
            <a:r>
              <a:rPr lang="zh-CN" altLang="en-US" sz="1800">
                <a:solidFill>
                  <a:schemeClr val="tx1"/>
                </a:solidFill>
                <a:sym typeface="+mn-ea"/>
              </a:rPr>
              <a:t>介绍</a:t>
            </a:r>
            <a:endParaRPr lang="zh-CN" altLang="en-US" sz="1800">
              <a:solidFill>
                <a:schemeClr val="tx1"/>
              </a:solidFill>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339850" y="2983230"/>
            <a:ext cx="1659890" cy="1106805"/>
          </a:xfrm>
          <a:prstGeom prst="rect">
            <a:avLst/>
          </a:prstGeom>
          <a:noFill/>
        </p:spPr>
        <p:txBody>
          <a:bodyPr wrap="square" lIns="91440" tIns="45720" rIns="91440" bIns="45720" rtlCol="0" anchor="ctr" anchorCtr="0">
            <a:normAutofit/>
          </a:bodyPr>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01</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1339850" y="2643506"/>
            <a:ext cx="1659890" cy="338455"/>
          </a:xfrm>
          <a:prstGeom prst="rect">
            <a:avLst/>
          </a:prstGeom>
          <a:noFill/>
        </p:spPr>
        <p:txBody>
          <a:bodyPr wrap="square" lIns="91440" tIns="45720" rIns="91440" bIns="45720" rtlCol="0" anchor="b" anchorCtr="0">
            <a:normAutofit fontScale="90000"/>
          </a:bodyPr>
          <a:p>
            <a:pPr algn="ctr"/>
            <a:r>
              <a:rPr lang="en-US" altLang="zh-CN" b="1" spc="200" dirty="0">
                <a:solidFill>
                  <a:schemeClr val="accent1"/>
                </a:solidFill>
                <a:latin typeface="Arial" panose="020B0604020202020204" pitchFamily="34" charset="0"/>
                <a:ea typeface="微软雅黑" panose="020B0503020204020204" charset="-122"/>
                <a:sym typeface="+mn-ea"/>
              </a:rPr>
              <a:t>PART ONE</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14859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custDataLst>
              <p:tags r:id="rId4"/>
            </p:custDataLst>
          </p:nvPr>
        </p:nvSpPr>
        <p:spPr>
          <a:xfrm>
            <a:off x="3179446" y="2583180"/>
            <a:ext cx="5767705" cy="1037590"/>
          </a:xfrm>
          <a:prstGeom prst="rect">
            <a:avLst/>
          </a:prstGeom>
        </p:spPr>
        <p:txBody>
          <a:bodyPr vert="horz" wrap="square" lIns="91440" tIns="45720" rIns="91440" bIns="45720" rtlCol="0" anchor="b" anchorCtr="0">
            <a:normAutofit/>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开发</a:t>
            </a:r>
            <a:r>
              <a:rPr lang="zh-CN" altLang="en-US"/>
              <a:t>团队介绍</a:t>
            </a:r>
            <a:endParaRPr lang="zh-CN" altLang="en-US"/>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矩形 21"/>
          <p:cNvSpPr/>
          <p:nvPr/>
        </p:nvSpPr>
        <p:spPr>
          <a:xfrm>
            <a:off x="-635" y="3079750"/>
            <a:ext cx="12193905" cy="3768725"/>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0" y="2820035"/>
            <a:ext cx="12192635" cy="368300"/>
          </a:xfrm>
          <a:prstGeom prst="rect">
            <a:avLst/>
          </a:prstGeom>
          <a:noFill/>
        </p:spPr>
        <p:txBody>
          <a:bodyPr rtlCol="0" anchor="ctr"/>
          <a:p>
            <a:pPr algn="ctr"/>
            <a:endParaRPr lang="zh-CN" altLang="en-US"/>
          </a:p>
        </p:txBody>
      </p:sp>
      <p:pic>
        <p:nvPicPr>
          <p:cNvPr id="2" name="图片 1" descr="&amp;pky8889876361&amp;"/>
          <p:cNvPicPr>
            <a:picLocks noChangeAspect="1"/>
          </p:cNvPicPr>
          <p:nvPr/>
        </p:nvPicPr>
        <p:blipFill>
          <a:blip r:embed="rId1"/>
          <a:srcRect l="29314" t="12209" r="20320" b="12226"/>
          <a:stretch>
            <a:fillRect/>
          </a:stretch>
        </p:blipFill>
        <p:spPr>
          <a:xfrm rot="2100000">
            <a:off x="-659765" y="1965325"/>
            <a:ext cx="2798445" cy="2798445"/>
          </a:xfrm>
          <a:custGeom>
            <a:avLst/>
            <a:gdLst/>
            <a:ahLst/>
            <a:cxnLst>
              <a:cxn ang="3">
                <a:pos x="hc" y="t"/>
              </a:cxn>
              <a:cxn ang="cd2">
                <a:pos x="l" y="vc"/>
              </a:cxn>
              <a:cxn ang="cd4">
                <a:pos x="hc" y="b"/>
              </a:cxn>
              <a:cxn ang="0">
                <a:pos x="r" y="vc"/>
              </a:cxn>
            </a:cxnLst>
            <a:rect l="l" t="t" r="r" b="b"/>
            <a:pathLst>
              <a:path w="4407" h="4407">
                <a:moveTo>
                  <a:pt x="689" y="0"/>
                </a:moveTo>
                <a:lnTo>
                  <a:pt x="3718" y="0"/>
                </a:lnTo>
                <a:cubicBezTo>
                  <a:pt x="4099" y="0"/>
                  <a:pt x="4407" y="308"/>
                  <a:pt x="4407" y="689"/>
                </a:cubicBezTo>
                <a:lnTo>
                  <a:pt x="4407" y="3718"/>
                </a:lnTo>
                <a:cubicBezTo>
                  <a:pt x="4407" y="4099"/>
                  <a:pt x="4099" y="4407"/>
                  <a:pt x="3718" y="4407"/>
                </a:cubicBezTo>
                <a:lnTo>
                  <a:pt x="2325" y="4407"/>
                </a:lnTo>
                <a:lnTo>
                  <a:pt x="0" y="1087"/>
                </a:lnTo>
                <a:lnTo>
                  <a:pt x="0" y="689"/>
                </a:lnTo>
                <a:cubicBezTo>
                  <a:pt x="0" y="308"/>
                  <a:pt x="308" y="0"/>
                  <a:pt x="689" y="0"/>
                </a:cubicBezTo>
                <a:close/>
              </a:path>
            </a:pathLst>
          </a:custGeom>
        </p:spPr>
      </p:pic>
      <p:sp>
        <p:nvSpPr>
          <p:cNvPr id="8" name="文本框 7"/>
          <p:cNvSpPr txBox="1"/>
          <p:nvPr/>
        </p:nvSpPr>
        <p:spPr>
          <a:xfrm>
            <a:off x="544195" y="76835"/>
            <a:ext cx="1808480" cy="583565"/>
          </a:xfrm>
          <a:prstGeom prst="rect">
            <a:avLst/>
          </a:prstGeom>
          <a:noFill/>
        </p:spPr>
        <p:txBody>
          <a:bodyPr wrap="none" rtlCol="0">
            <a:spAutoFit/>
          </a:bodyPr>
          <a:p>
            <a:r>
              <a:rPr lang="zh-CN" altLang="en-US" sz="3200">
                <a:latin typeface="+mn-ea"/>
              </a:rPr>
              <a:t>团队介绍</a:t>
            </a:r>
            <a:endParaRPr lang="zh-CN" altLang="en-US" sz="3200">
              <a:latin typeface="+mn-ea"/>
            </a:endParaRPr>
          </a:p>
        </p:txBody>
      </p:sp>
      <p:sp>
        <p:nvSpPr>
          <p:cNvPr id="9" name="圆角矩形 8"/>
          <p:cNvSpPr/>
          <p:nvPr/>
        </p:nvSpPr>
        <p:spPr>
          <a:xfrm rot="2160000">
            <a:off x="3961130" y="2489200"/>
            <a:ext cx="756920" cy="781685"/>
          </a:xfrm>
          <a:prstGeom prst="roundRect">
            <a:avLst>
              <a:gd name="adj" fmla="val 27293"/>
            </a:avLst>
          </a:prstGeom>
          <a:solidFill>
            <a:srgbClr val="EAEDE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圆角矩形 9"/>
          <p:cNvSpPr/>
          <p:nvPr/>
        </p:nvSpPr>
        <p:spPr>
          <a:xfrm rot="2160000">
            <a:off x="6693535" y="2489200"/>
            <a:ext cx="756920" cy="781685"/>
          </a:xfrm>
          <a:prstGeom prst="roundRect">
            <a:avLst>
              <a:gd name="adj" fmla="val 27293"/>
            </a:avLst>
          </a:prstGeom>
          <a:solidFill>
            <a:srgbClr val="EAEDE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rot="2160000">
            <a:off x="9712960" y="2489200"/>
            <a:ext cx="756920" cy="781685"/>
          </a:xfrm>
          <a:prstGeom prst="roundRect">
            <a:avLst>
              <a:gd name="adj" fmla="val 27293"/>
            </a:avLst>
          </a:prstGeom>
          <a:solidFill>
            <a:srgbClr val="EAEDE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resourc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0105" y="2546985"/>
            <a:ext cx="723265" cy="723265"/>
          </a:xfrm>
          <a:prstGeom prst="rect">
            <a:avLst/>
          </a:prstGeom>
        </p:spPr>
      </p:pic>
      <p:pic>
        <p:nvPicPr>
          <p:cNvPr id="14" name="图片 13" descr="resource"/>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7355" y="2585085"/>
            <a:ext cx="589280" cy="589280"/>
          </a:xfrm>
          <a:prstGeom prst="rect">
            <a:avLst/>
          </a:prstGeom>
        </p:spPr>
      </p:pic>
      <p:pic>
        <p:nvPicPr>
          <p:cNvPr id="15" name="图片 14" descr="resource"/>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7800" y="2546985"/>
            <a:ext cx="703580" cy="703580"/>
          </a:xfrm>
          <a:prstGeom prst="rect">
            <a:avLst/>
          </a:prstGeom>
        </p:spPr>
      </p:pic>
      <p:cxnSp>
        <p:nvCxnSpPr>
          <p:cNvPr id="16" name="直接连接符 15"/>
          <p:cNvCxnSpPr/>
          <p:nvPr/>
        </p:nvCxnSpPr>
        <p:spPr>
          <a:xfrm>
            <a:off x="2902585" y="3663315"/>
            <a:ext cx="90106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794635" y="4017645"/>
            <a:ext cx="2860040" cy="1290320"/>
          </a:xfrm>
          <a:prstGeom prst="rect">
            <a:avLst/>
          </a:prstGeom>
          <a:noFill/>
        </p:spPr>
        <p:txBody>
          <a:bodyPr wrap="square" rtlCol="0">
            <a:spAutoFit/>
          </a:bodyPr>
          <a:p>
            <a:pPr fontAlgn="auto">
              <a:lnSpc>
                <a:spcPct val="130000"/>
              </a:lnSpc>
            </a:pPr>
            <a:r>
              <a:rPr lang="zh-CN" altLang="en-US" sz="2400">
                <a:solidFill>
                  <a:schemeClr val="bg1"/>
                </a:solidFill>
              </a:rPr>
              <a:t>组长</a:t>
            </a:r>
            <a:endParaRPr lang="zh-CN" altLang="en-US" sz="2400">
              <a:solidFill>
                <a:schemeClr val="bg1"/>
              </a:solidFill>
            </a:endParaRPr>
          </a:p>
          <a:p>
            <a:pPr fontAlgn="auto">
              <a:lnSpc>
                <a:spcPct val="130000"/>
              </a:lnSpc>
            </a:pPr>
            <a:r>
              <a:rPr lang="zh-CN" altLang="en-US" sz="2400">
                <a:solidFill>
                  <a:schemeClr val="bg1"/>
                </a:solidFill>
              </a:rPr>
              <a:t>赵雅雯</a:t>
            </a:r>
            <a:endParaRPr lang="zh-CN" altLang="en-US" sz="1200">
              <a:solidFill>
                <a:schemeClr val="bg1"/>
              </a:solidFill>
            </a:endParaRPr>
          </a:p>
          <a:p>
            <a:pPr fontAlgn="auto">
              <a:lnSpc>
                <a:spcPct val="130000"/>
              </a:lnSpc>
            </a:pPr>
            <a:endParaRPr lang="zh-CN" altLang="en-US" sz="1200">
              <a:solidFill>
                <a:schemeClr val="bg1"/>
              </a:solidFill>
            </a:endParaRPr>
          </a:p>
        </p:txBody>
      </p:sp>
      <p:cxnSp>
        <p:nvCxnSpPr>
          <p:cNvPr id="23" name="直接连接符 22"/>
          <p:cNvCxnSpPr/>
          <p:nvPr/>
        </p:nvCxnSpPr>
        <p:spPr>
          <a:xfrm>
            <a:off x="6075680" y="3733800"/>
            <a:ext cx="90106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967730" y="4088130"/>
            <a:ext cx="2860040" cy="2489200"/>
          </a:xfrm>
          <a:prstGeom prst="rect">
            <a:avLst/>
          </a:prstGeom>
          <a:noFill/>
        </p:spPr>
        <p:txBody>
          <a:bodyPr wrap="square" rtlCol="0">
            <a:spAutoFit/>
          </a:bodyPr>
          <a:p>
            <a:pPr fontAlgn="auto">
              <a:lnSpc>
                <a:spcPct val="130000"/>
              </a:lnSpc>
            </a:pPr>
            <a:r>
              <a:rPr lang="zh-CN" altLang="en-US" sz="2400">
                <a:solidFill>
                  <a:schemeClr val="bg1"/>
                </a:solidFill>
              </a:rPr>
              <a:t>组员</a:t>
            </a:r>
            <a:endParaRPr lang="zh-CN" altLang="en-US" sz="2400">
              <a:solidFill>
                <a:schemeClr val="bg1"/>
              </a:solidFill>
            </a:endParaRPr>
          </a:p>
          <a:p>
            <a:pPr fontAlgn="auto">
              <a:lnSpc>
                <a:spcPct val="130000"/>
              </a:lnSpc>
            </a:pPr>
            <a:r>
              <a:rPr lang="zh-CN" altLang="en-US" sz="2400">
                <a:solidFill>
                  <a:schemeClr val="bg1"/>
                </a:solidFill>
              </a:rPr>
              <a:t>佘明聪</a:t>
            </a:r>
            <a:endParaRPr lang="zh-CN" altLang="en-US" sz="2400">
              <a:solidFill>
                <a:schemeClr val="bg1"/>
              </a:solidFill>
            </a:endParaRPr>
          </a:p>
          <a:p>
            <a:pPr fontAlgn="auto">
              <a:lnSpc>
                <a:spcPct val="130000"/>
              </a:lnSpc>
            </a:pPr>
            <a:r>
              <a:rPr lang="zh-CN" altLang="en-US" sz="2400">
                <a:solidFill>
                  <a:schemeClr val="bg1"/>
                </a:solidFill>
              </a:rPr>
              <a:t>汤泽正</a:t>
            </a:r>
            <a:endParaRPr lang="zh-CN" altLang="en-US" sz="2400">
              <a:solidFill>
                <a:schemeClr val="bg1"/>
              </a:solidFill>
            </a:endParaRPr>
          </a:p>
          <a:p>
            <a:pPr fontAlgn="auto">
              <a:lnSpc>
                <a:spcPct val="130000"/>
              </a:lnSpc>
            </a:pPr>
            <a:r>
              <a:rPr lang="zh-CN" altLang="en-US" sz="2400">
                <a:solidFill>
                  <a:schemeClr val="bg1"/>
                </a:solidFill>
              </a:rPr>
              <a:t>王旻镐</a:t>
            </a:r>
            <a:endParaRPr lang="zh-CN" altLang="en-US" sz="2400">
              <a:solidFill>
                <a:schemeClr val="bg1"/>
              </a:solidFill>
            </a:endParaRPr>
          </a:p>
          <a:p>
            <a:pPr fontAlgn="auto">
              <a:lnSpc>
                <a:spcPct val="130000"/>
              </a:lnSpc>
            </a:pPr>
            <a:r>
              <a:rPr lang="zh-CN" altLang="en-US" sz="2400">
                <a:solidFill>
                  <a:schemeClr val="bg1"/>
                </a:solidFill>
              </a:rPr>
              <a:t>涂凯</a:t>
            </a:r>
            <a:endParaRPr lang="zh-CN" altLang="en-US" sz="2400">
              <a:solidFill>
                <a:schemeClr val="bg1"/>
              </a:solidFill>
            </a:endParaRPr>
          </a:p>
        </p:txBody>
      </p:sp>
      <p:cxnSp>
        <p:nvCxnSpPr>
          <p:cNvPr id="25" name="直接连接符 24"/>
          <p:cNvCxnSpPr/>
          <p:nvPr/>
        </p:nvCxnSpPr>
        <p:spPr>
          <a:xfrm>
            <a:off x="9171305" y="3724910"/>
            <a:ext cx="901065"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042400" y="4088130"/>
            <a:ext cx="2860040" cy="2009775"/>
          </a:xfrm>
          <a:prstGeom prst="rect">
            <a:avLst/>
          </a:prstGeom>
          <a:noFill/>
        </p:spPr>
        <p:txBody>
          <a:bodyPr wrap="square" rtlCol="0">
            <a:spAutoFit/>
          </a:bodyPr>
          <a:p>
            <a:pPr fontAlgn="auto">
              <a:lnSpc>
                <a:spcPct val="130000"/>
              </a:lnSpc>
            </a:pPr>
            <a:r>
              <a:rPr lang="zh-CN" altLang="en-US" sz="2400">
                <a:solidFill>
                  <a:schemeClr val="bg1"/>
                </a:solidFill>
              </a:rPr>
              <a:t>指导老师</a:t>
            </a:r>
            <a:endParaRPr lang="zh-CN" altLang="en-US" sz="2400">
              <a:solidFill>
                <a:schemeClr val="bg1"/>
              </a:solidFill>
            </a:endParaRPr>
          </a:p>
          <a:p>
            <a:pPr fontAlgn="auto">
              <a:lnSpc>
                <a:spcPct val="130000"/>
              </a:lnSpc>
            </a:pPr>
            <a:r>
              <a:rPr lang="zh-CN" altLang="en-US" sz="2400">
                <a:solidFill>
                  <a:schemeClr val="bg1"/>
                </a:solidFill>
              </a:rPr>
              <a:t>柯老师</a:t>
            </a:r>
            <a:endParaRPr lang="zh-CN" altLang="en-US" sz="2400">
              <a:solidFill>
                <a:schemeClr val="bg1"/>
              </a:solidFill>
            </a:endParaRPr>
          </a:p>
          <a:p>
            <a:pPr fontAlgn="auto">
              <a:lnSpc>
                <a:spcPct val="130000"/>
              </a:lnSpc>
            </a:pPr>
            <a:r>
              <a:rPr lang="zh-CN" altLang="en-US" sz="2400">
                <a:solidFill>
                  <a:schemeClr val="bg1"/>
                </a:solidFill>
              </a:rPr>
              <a:t>彩勇</a:t>
            </a:r>
            <a:endParaRPr lang="zh-CN" altLang="en-US" sz="1200">
              <a:solidFill>
                <a:schemeClr val="bg1"/>
              </a:solidFill>
            </a:endParaRPr>
          </a:p>
          <a:p>
            <a:pPr fontAlgn="auto">
              <a:lnSpc>
                <a:spcPct val="130000"/>
              </a:lnSpc>
            </a:pPr>
            <a:endParaRPr lang="zh-CN" altLang="en-US" sz="1200">
              <a:solidFill>
                <a:schemeClr val="bg1"/>
              </a:solidFill>
            </a:endParaRPr>
          </a:p>
          <a:p>
            <a:pPr fontAlgn="auto">
              <a:lnSpc>
                <a:spcPct val="130000"/>
              </a:lnSpc>
            </a:pPr>
            <a:endParaRPr lang="zh-CN" altLang="en-US" sz="1200">
              <a:solidFill>
                <a:schemeClr val="bg1"/>
              </a:solidFill>
            </a:endParaRPr>
          </a:p>
        </p:txBody>
      </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339850" y="2983230"/>
            <a:ext cx="1659890" cy="1106805"/>
          </a:xfrm>
          <a:prstGeom prst="rect">
            <a:avLst/>
          </a:prstGeom>
          <a:noFill/>
        </p:spPr>
        <p:txBody>
          <a:bodyPr wrap="square" lIns="91440" tIns="45720" rIns="91440" bIns="45720" rtlCol="0" anchor="ctr" anchorCtr="0">
            <a:normAutofit/>
          </a:bodyPr>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02</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1339850" y="2643506"/>
            <a:ext cx="1659890" cy="338455"/>
          </a:xfrm>
          <a:prstGeom prst="rect">
            <a:avLst/>
          </a:prstGeom>
          <a:noFill/>
        </p:spPr>
        <p:txBody>
          <a:bodyPr wrap="square" lIns="91440" tIns="45720" rIns="91440" bIns="45720" rtlCol="0" anchor="b" anchorCtr="0">
            <a:normAutofit fontScale="90000"/>
          </a:bodyPr>
          <a:p>
            <a:pPr algn="ctr"/>
            <a:r>
              <a:rPr lang="en-US" altLang="zh-CN" b="1" spc="200" dirty="0">
                <a:solidFill>
                  <a:schemeClr val="accent1"/>
                </a:solidFill>
                <a:latin typeface="Arial" panose="020B0604020202020204" pitchFamily="34" charset="0"/>
                <a:ea typeface="微软雅黑" panose="020B0503020204020204" charset="-122"/>
                <a:sym typeface="+mn-ea"/>
              </a:rPr>
              <a:t>PART TWO</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14859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custDataLst>
              <p:tags r:id="rId4"/>
            </p:custDataLst>
          </p:nvPr>
        </p:nvSpPr>
        <p:spPr>
          <a:xfrm>
            <a:off x="3179446" y="2583180"/>
            <a:ext cx="5767705" cy="1037590"/>
          </a:xfrm>
          <a:prstGeom prst="rect">
            <a:avLst/>
          </a:prstGeom>
        </p:spPr>
        <p:txBody>
          <a:bodyPr vert="horz" wrap="square" lIns="91440" tIns="45720" rIns="91440" bIns="45720" rtlCol="0" anchor="b" anchorCtr="0">
            <a:normAutofit fontScale="80000"/>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项目</a:t>
            </a:r>
            <a:r>
              <a:rPr lang="zh-CN" altLang="en-US"/>
              <a:t>前提，定位和</a:t>
            </a:r>
            <a:r>
              <a:rPr lang="zh-CN" altLang="en-US"/>
              <a:t>背景</a:t>
            </a:r>
            <a:endParaRPr lang="zh-CN" altLang="en-US"/>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781685" y="1571625"/>
            <a:ext cx="5303520" cy="3542030"/>
          </a:xfrm>
          <a:prstGeom prst="rect">
            <a:avLst/>
          </a:prstGeom>
          <a:solidFill>
            <a:srgbClr val="EAEDEF"/>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a:p>
        </p:txBody>
      </p:sp>
      <p:grpSp>
        <p:nvGrpSpPr>
          <p:cNvPr id="8" name="组合 7"/>
          <p:cNvGrpSpPr/>
          <p:nvPr>
            <p:custDataLst>
              <p:tags r:id="rId2"/>
            </p:custDataLst>
          </p:nvPr>
        </p:nvGrpSpPr>
        <p:grpSpPr>
          <a:xfrm>
            <a:off x="11378484" y="636755"/>
            <a:ext cx="203545" cy="74612"/>
            <a:chOff x="9839643" y="910585"/>
            <a:chExt cx="203545" cy="74612"/>
          </a:xfrm>
        </p:grpSpPr>
        <p:cxnSp>
          <p:nvCxnSpPr>
            <p:cNvPr id="9" name="直接连接符 8"/>
            <p:cNvCxnSpPr/>
            <p:nvPr>
              <p:custDataLst>
                <p:tags r:id="rId3"/>
              </p:custDataLst>
            </p:nvPr>
          </p:nvCxnSpPr>
          <p:spPr>
            <a:xfrm>
              <a:off x="9839643" y="910585"/>
              <a:ext cx="20354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10" name="直接连接符 9"/>
            <p:cNvCxnSpPr/>
            <p:nvPr>
              <p:custDataLst>
                <p:tags r:id="rId4"/>
              </p:custDataLst>
            </p:nvPr>
          </p:nvCxnSpPr>
          <p:spPr>
            <a:xfrm>
              <a:off x="9839643" y="985197"/>
              <a:ext cx="15557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grpSp>
      <p:pic>
        <p:nvPicPr>
          <p:cNvPr id="3" name="图片 2" descr="&amp;pky8818098264&amp;"/>
          <p:cNvPicPr>
            <a:picLocks noChangeAspect="1"/>
          </p:cNvPicPr>
          <p:nvPr/>
        </p:nvPicPr>
        <p:blipFill>
          <a:blip r:embed="rId5"/>
          <a:stretch>
            <a:fillRect/>
          </a:stretch>
        </p:blipFill>
        <p:spPr>
          <a:xfrm>
            <a:off x="969645" y="1697990"/>
            <a:ext cx="4926965" cy="3288665"/>
          </a:xfrm>
          <a:prstGeom prst="rect">
            <a:avLst/>
          </a:prstGeom>
          <a:effectLst>
            <a:outerShdw blurRad="63500" sx="102000" sy="102000" algn="ctr" rotWithShape="0">
              <a:prstClr val="black">
                <a:alpha val="40000"/>
              </a:prstClr>
            </a:outerShdw>
          </a:effectLst>
        </p:spPr>
      </p:pic>
      <p:sp>
        <p:nvSpPr>
          <p:cNvPr id="13" name="文本框 12"/>
          <p:cNvSpPr txBox="1"/>
          <p:nvPr/>
        </p:nvSpPr>
        <p:spPr>
          <a:xfrm>
            <a:off x="6410325" y="1697990"/>
            <a:ext cx="5045075" cy="3290570"/>
          </a:xfrm>
          <a:prstGeom prst="rect">
            <a:avLst/>
          </a:prstGeom>
          <a:noFill/>
        </p:spPr>
        <p:txBody>
          <a:bodyPr wrap="square" rtlCol="0">
            <a:spAutoFit/>
          </a:bodyPr>
          <a:p>
            <a:pPr fontAlgn="auto">
              <a:lnSpc>
                <a:spcPct val="130000"/>
              </a:lnSpc>
            </a:pPr>
            <a:r>
              <a:rPr lang="zh-CN" altLang="en-US" sz="1600"/>
              <a:t>随着国内经济的发展，人们不再是单纯的追求物质生活，对精神世界也有了一定的需求，国内旅游有了极大的发展，人们对酒店的需求井喷，因此酒店行业也有了长足的发展，但是对管理也提出了更高的需求，于此同时计算机和互联啊技术的飞速发展，影响了各行各业，对各行各业都做出了巨大的贡献，其中影响最深的当属信息管理系统，利用信息化手段来改变传统的工作，大大提升了工作效率，对酒店来说当然也是这样，一个好的信息管理系统可以有效的提升酒店的管理效率，这是很有</a:t>
            </a:r>
            <a:r>
              <a:rPr lang="zh-CN" altLang="en-US" sz="1600"/>
              <a:t>必要的</a:t>
            </a:r>
            <a:endParaRPr lang="zh-CN" altLang="en-US" sz="1600"/>
          </a:p>
        </p:txBody>
      </p:sp>
      <p:sp>
        <p:nvSpPr>
          <p:cNvPr id="16" name="文本框 15"/>
          <p:cNvSpPr txBox="1"/>
          <p:nvPr/>
        </p:nvSpPr>
        <p:spPr>
          <a:xfrm>
            <a:off x="6198870" y="1237615"/>
            <a:ext cx="1752600" cy="460375"/>
          </a:xfrm>
          <a:prstGeom prst="rect">
            <a:avLst/>
          </a:prstGeom>
          <a:noFill/>
        </p:spPr>
        <p:txBody>
          <a:bodyPr wrap="square" rtlCol="0">
            <a:spAutoFit/>
          </a:bodyPr>
          <a:p>
            <a:r>
              <a:rPr lang="zh-CN" altLang="en-US" sz="2400" b="1"/>
              <a:t>背景</a:t>
            </a:r>
            <a:endParaRPr lang="zh-CN" altLang="en-US" sz="2400" b="1"/>
          </a:p>
        </p:txBody>
      </p:sp>
      <p:sp>
        <p:nvSpPr>
          <p:cNvPr id="20" name="文本框 19"/>
          <p:cNvSpPr txBox="1"/>
          <p:nvPr/>
        </p:nvSpPr>
        <p:spPr>
          <a:xfrm>
            <a:off x="524510" y="95885"/>
            <a:ext cx="1808480" cy="583565"/>
          </a:xfrm>
          <a:prstGeom prst="rect">
            <a:avLst/>
          </a:prstGeom>
          <a:noFill/>
        </p:spPr>
        <p:txBody>
          <a:bodyPr wrap="none" rtlCol="0">
            <a:spAutoFit/>
          </a:bodyPr>
          <a:p>
            <a:r>
              <a:rPr lang="zh-CN" altLang="en-US" sz="3200">
                <a:latin typeface="+mn-ea"/>
              </a:rPr>
              <a:t>项目</a:t>
            </a:r>
            <a:r>
              <a:rPr lang="zh-CN" altLang="en-US" sz="3200">
                <a:latin typeface="+mn-ea"/>
              </a:rPr>
              <a:t>背景</a:t>
            </a:r>
            <a:endParaRPr lang="zh-CN" altLang="en-US" sz="3200">
              <a:latin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781685" y="1571625"/>
            <a:ext cx="5303520" cy="3542030"/>
          </a:xfrm>
          <a:prstGeom prst="rect">
            <a:avLst/>
          </a:prstGeom>
          <a:solidFill>
            <a:srgbClr val="EAEDEF"/>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a:p>
        </p:txBody>
      </p:sp>
      <p:grpSp>
        <p:nvGrpSpPr>
          <p:cNvPr id="8" name="组合 7"/>
          <p:cNvGrpSpPr/>
          <p:nvPr>
            <p:custDataLst>
              <p:tags r:id="rId2"/>
            </p:custDataLst>
          </p:nvPr>
        </p:nvGrpSpPr>
        <p:grpSpPr>
          <a:xfrm>
            <a:off x="11378484" y="636755"/>
            <a:ext cx="203545" cy="74612"/>
            <a:chOff x="9839643" y="910585"/>
            <a:chExt cx="203545" cy="74612"/>
          </a:xfrm>
        </p:grpSpPr>
        <p:cxnSp>
          <p:nvCxnSpPr>
            <p:cNvPr id="9" name="直接连接符 8"/>
            <p:cNvCxnSpPr/>
            <p:nvPr>
              <p:custDataLst>
                <p:tags r:id="rId3"/>
              </p:custDataLst>
            </p:nvPr>
          </p:nvCxnSpPr>
          <p:spPr>
            <a:xfrm>
              <a:off x="9839643" y="910585"/>
              <a:ext cx="20354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10" name="直接连接符 9"/>
            <p:cNvCxnSpPr/>
            <p:nvPr>
              <p:custDataLst>
                <p:tags r:id="rId4"/>
              </p:custDataLst>
            </p:nvPr>
          </p:nvCxnSpPr>
          <p:spPr>
            <a:xfrm>
              <a:off x="9839643" y="985197"/>
              <a:ext cx="15557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grpSp>
      <p:pic>
        <p:nvPicPr>
          <p:cNvPr id="3" name="图片 2" descr="&amp;pky8818098264&amp;"/>
          <p:cNvPicPr>
            <a:picLocks noChangeAspect="1"/>
          </p:cNvPicPr>
          <p:nvPr/>
        </p:nvPicPr>
        <p:blipFill>
          <a:blip r:embed="rId5"/>
          <a:stretch>
            <a:fillRect/>
          </a:stretch>
        </p:blipFill>
        <p:spPr>
          <a:xfrm>
            <a:off x="969645" y="1697990"/>
            <a:ext cx="4926965" cy="3288665"/>
          </a:xfrm>
          <a:prstGeom prst="rect">
            <a:avLst/>
          </a:prstGeom>
          <a:effectLst>
            <a:outerShdw blurRad="63500" sx="102000" sy="102000" algn="ctr" rotWithShape="0">
              <a:prstClr val="black">
                <a:alpha val="40000"/>
              </a:prstClr>
            </a:outerShdw>
          </a:effectLst>
        </p:spPr>
      </p:pic>
      <p:sp>
        <p:nvSpPr>
          <p:cNvPr id="20" name="文本框 19"/>
          <p:cNvSpPr txBox="1"/>
          <p:nvPr/>
        </p:nvSpPr>
        <p:spPr>
          <a:xfrm>
            <a:off x="524510" y="95885"/>
            <a:ext cx="1808480" cy="583565"/>
          </a:xfrm>
          <a:prstGeom prst="rect">
            <a:avLst/>
          </a:prstGeom>
          <a:noFill/>
        </p:spPr>
        <p:txBody>
          <a:bodyPr wrap="none" rtlCol="0">
            <a:spAutoFit/>
          </a:bodyPr>
          <a:p>
            <a:r>
              <a:rPr lang="zh-CN" altLang="en-US" sz="3200">
                <a:latin typeface="+mn-ea"/>
              </a:rPr>
              <a:t>项目</a:t>
            </a:r>
            <a:r>
              <a:rPr lang="zh-CN" altLang="en-US" sz="3200">
                <a:latin typeface="+mn-ea"/>
              </a:rPr>
              <a:t>定位</a:t>
            </a:r>
            <a:endParaRPr lang="zh-CN" altLang="en-US" sz="3200">
              <a:latin typeface="+mn-ea"/>
            </a:endParaRPr>
          </a:p>
        </p:txBody>
      </p:sp>
      <p:sp>
        <p:nvSpPr>
          <p:cNvPr id="21" name="文本框 20"/>
          <p:cNvSpPr txBox="1"/>
          <p:nvPr/>
        </p:nvSpPr>
        <p:spPr>
          <a:xfrm>
            <a:off x="6410325" y="2158365"/>
            <a:ext cx="5045075" cy="2011045"/>
          </a:xfrm>
          <a:prstGeom prst="rect">
            <a:avLst/>
          </a:prstGeom>
          <a:noFill/>
        </p:spPr>
        <p:txBody>
          <a:bodyPr wrap="square" rtlCol="0">
            <a:spAutoFit/>
          </a:bodyPr>
          <a:p>
            <a:pPr fontAlgn="auto">
              <a:lnSpc>
                <a:spcPct val="130000"/>
              </a:lnSpc>
            </a:pPr>
            <a:r>
              <a:rPr lang="zh-CN" altLang="en-US" sz="1600"/>
              <a:t>虽然但是，上面说了这么多，我们也只是一个</a:t>
            </a:r>
            <a:r>
              <a:rPr lang="en-US" altLang="zh-CN" sz="1600"/>
              <a:t>5</a:t>
            </a:r>
            <a:r>
              <a:rPr lang="zh-CN" altLang="en-US" sz="1600"/>
              <a:t>人的小团队而已，开发时间一个月不到，还有一个星期来学开发</a:t>
            </a:r>
            <a:r>
              <a:rPr lang="zh-CN" altLang="en-US" sz="1600"/>
              <a:t>当中用到的技术，最终的产品肯定没办法和市面上成熟的大型系统比，但是我们有我们的优势，价格，服务，我们的目标是那些小中型酒店，我们清楚自己的定位</a:t>
            </a:r>
            <a:endParaRPr lang="zh-CN" altLang="en-US" sz="1600"/>
          </a:p>
        </p:txBody>
      </p:sp>
      <p:sp>
        <p:nvSpPr>
          <p:cNvPr id="22" name="文本框 21"/>
          <p:cNvSpPr txBox="1"/>
          <p:nvPr/>
        </p:nvSpPr>
        <p:spPr>
          <a:xfrm>
            <a:off x="6410325" y="1697990"/>
            <a:ext cx="1752600" cy="460375"/>
          </a:xfrm>
          <a:prstGeom prst="rect">
            <a:avLst/>
          </a:prstGeom>
          <a:noFill/>
        </p:spPr>
        <p:txBody>
          <a:bodyPr wrap="square" rtlCol="0">
            <a:spAutoFit/>
          </a:bodyPr>
          <a:p>
            <a:r>
              <a:rPr lang="zh-CN" altLang="en-US" sz="2400" b="1"/>
              <a:t>定位</a:t>
            </a:r>
            <a:endParaRPr lang="zh-CN" altLang="en-US" sz="2400" b="1"/>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custDataLst>
              <p:tags r:id="rId1"/>
            </p:custDataLst>
          </p:nvPr>
        </p:nvSpPr>
        <p:spPr>
          <a:xfrm>
            <a:off x="781685" y="1571625"/>
            <a:ext cx="5303520" cy="3542030"/>
          </a:xfrm>
          <a:prstGeom prst="rect">
            <a:avLst/>
          </a:prstGeom>
          <a:solidFill>
            <a:srgbClr val="EAEDEF"/>
          </a:solidFill>
          <a:ln>
            <a:noFill/>
          </a:ln>
        </p:spPr>
        <p:style>
          <a:lnRef idx="2">
            <a:srgbClr val="4472C4">
              <a:shade val="50000"/>
            </a:srgbClr>
          </a:lnRef>
          <a:fillRef idx="1">
            <a:srgbClr val="4472C4"/>
          </a:fillRef>
          <a:effectRef idx="0">
            <a:srgbClr val="4472C4"/>
          </a:effectRef>
          <a:fontRef idx="minor">
            <a:sysClr val="window" lastClr="FFFFFF"/>
          </a:fontRef>
        </p:style>
        <p:txBody>
          <a:bodyPr rtlCol="0" anchor="ctr"/>
          <a:p>
            <a:pPr algn="ctr"/>
            <a:endParaRPr lang="zh-CN" altLang="en-US"/>
          </a:p>
        </p:txBody>
      </p:sp>
      <p:grpSp>
        <p:nvGrpSpPr>
          <p:cNvPr id="8" name="组合 7"/>
          <p:cNvGrpSpPr/>
          <p:nvPr>
            <p:custDataLst>
              <p:tags r:id="rId2"/>
            </p:custDataLst>
          </p:nvPr>
        </p:nvGrpSpPr>
        <p:grpSpPr>
          <a:xfrm>
            <a:off x="11378484" y="636755"/>
            <a:ext cx="203545" cy="74612"/>
            <a:chOff x="9839643" y="910585"/>
            <a:chExt cx="203545" cy="74612"/>
          </a:xfrm>
        </p:grpSpPr>
        <p:cxnSp>
          <p:nvCxnSpPr>
            <p:cNvPr id="9" name="直接连接符 8"/>
            <p:cNvCxnSpPr/>
            <p:nvPr>
              <p:custDataLst>
                <p:tags r:id="rId3"/>
              </p:custDataLst>
            </p:nvPr>
          </p:nvCxnSpPr>
          <p:spPr>
            <a:xfrm>
              <a:off x="9839643" y="910585"/>
              <a:ext cx="20354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cxnSp>
          <p:nvCxnSpPr>
            <p:cNvPr id="10" name="直接连接符 9"/>
            <p:cNvCxnSpPr/>
            <p:nvPr>
              <p:custDataLst>
                <p:tags r:id="rId4"/>
              </p:custDataLst>
            </p:nvPr>
          </p:nvCxnSpPr>
          <p:spPr>
            <a:xfrm>
              <a:off x="9839643" y="985197"/>
              <a:ext cx="155575" cy="0"/>
            </a:xfrm>
            <a:prstGeom prst="line">
              <a:avLst/>
            </a:prstGeom>
            <a:ln w="12700">
              <a:solidFill>
                <a:sysClr val="windowText" lastClr="000000"/>
              </a:solidFill>
            </a:ln>
          </p:spPr>
          <p:style>
            <a:lnRef idx="1">
              <a:srgbClr val="4472C4"/>
            </a:lnRef>
            <a:fillRef idx="0">
              <a:srgbClr val="4472C4"/>
            </a:fillRef>
            <a:effectRef idx="0">
              <a:srgbClr val="4472C4"/>
            </a:effectRef>
            <a:fontRef idx="minor">
              <a:sysClr val="windowText" lastClr="000000"/>
            </a:fontRef>
          </p:style>
        </p:cxnSp>
      </p:grpSp>
      <p:pic>
        <p:nvPicPr>
          <p:cNvPr id="3" name="图片 2" descr="&amp;pky8818098264&amp;"/>
          <p:cNvPicPr>
            <a:picLocks noChangeAspect="1"/>
          </p:cNvPicPr>
          <p:nvPr/>
        </p:nvPicPr>
        <p:blipFill>
          <a:blip r:embed="rId5"/>
          <a:stretch>
            <a:fillRect/>
          </a:stretch>
        </p:blipFill>
        <p:spPr>
          <a:xfrm>
            <a:off x="969645" y="1697990"/>
            <a:ext cx="4926965" cy="3288665"/>
          </a:xfrm>
          <a:prstGeom prst="rect">
            <a:avLst/>
          </a:prstGeom>
          <a:effectLst>
            <a:outerShdw blurRad="63500" sx="102000" sy="102000" algn="ctr" rotWithShape="0">
              <a:prstClr val="black">
                <a:alpha val="40000"/>
              </a:prstClr>
            </a:outerShdw>
          </a:effectLst>
        </p:spPr>
      </p:pic>
      <p:sp>
        <p:nvSpPr>
          <p:cNvPr id="20" name="文本框 19"/>
          <p:cNvSpPr txBox="1"/>
          <p:nvPr/>
        </p:nvSpPr>
        <p:spPr>
          <a:xfrm>
            <a:off x="524510" y="95885"/>
            <a:ext cx="1808480" cy="583565"/>
          </a:xfrm>
          <a:prstGeom prst="rect">
            <a:avLst/>
          </a:prstGeom>
          <a:noFill/>
        </p:spPr>
        <p:txBody>
          <a:bodyPr wrap="none" rtlCol="0">
            <a:spAutoFit/>
          </a:bodyPr>
          <a:p>
            <a:r>
              <a:rPr lang="zh-CN" altLang="en-US" sz="3200">
                <a:latin typeface="+mn-ea"/>
              </a:rPr>
              <a:t>项目</a:t>
            </a:r>
            <a:r>
              <a:rPr lang="zh-CN" altLang="en-US" sz="3200">
                <a:latin typeface="+mn-ea"/>
              </a:rPr>
              <a:t>前提</a:t>
            </a:r>
            <a:endParaRPr lang="zh-CN" altLang="en-US" sz="3200">
              <a:latin typeface="+mn-ea"/>
            </a:endParaRPr>
          </a:p>
        </p:txBody>
      </p:sp>
      <p:sp>
        <p:nvSpPr>
          <p:cNvPr id="21" name="文本框 20"/>
          <p:cNvSpPr txBox="1"/>
          <p:nvPr/>
        </p:nvSpPr>
        <p:spPr>
          <a:xfrm>
            <a:off x="6410325" y="2158365"/>
            <a:ext cx="5045075" cy="2331085"/>
          </a:xfrm>
          <a:prstGeom prst="rect">
            <a:avLst/>
          </a:prstGeom>
          <a:noFill/>
        </p:spPr>
        <p:txBody>
          <a:bodyPr wrap="square" rtlCol="0">
            <a:spAutoFit/>
          </a:bodyPr>
          <a:p>
            <a:pPr fontAlgn="auto">
              <a:lnSpc>
                <a:spcPct val="130000"/>
              </a:lnSpc>
            </a:pPr>
            <a:r>
              <a:rPr lang="zh-CN" altLang="en-US" sz="1600"/>
              <a:t>说了这么多，但这并不代表开发出一个简单好上手的系统很简单，这是有很多的前提的，比如客户指定要用那一种开发技术？设备的性能？预算是多少？开发时间够吗？等等，这些都是我们要考虑的问题，经过评估觉得可以我们才开始编码和测试，同样的经过评估我们觉得开发这样一个基于自动化管理流程的酒店管理系统是合理且</a:t>
            </a:r>
            <a:r>
              <a:rPr lang="zh-CN" altLang="en-US" sz="1600"/>
              <a:t>可行的</a:t>
            </a:r>
            <a:endParaRPr lang="zh-CN" altLang="en-US" sz="1600"/>
          </a:p>
        </p:txBody>
      </p:sp>
      <p:sp>
        <p:nvSpPr>
          <p:cNvPr id="22" name="文本框 21"/>
          <p:cNvSpPr txBox="1"/>
          <p:nvPr/>
        </p:nvSpPr>
        <p:spPr>
          <a:xfrm>
            <a:off x="6410325" y="1697990"/>
            <a:ext cx="1752600" cy="460375"/>
          </a:xfrm>
          <a:prstGeom prst="rect">
            <a:avLst/>
          </a:prstGeom>
          <a:noFill/>
        </p:spPr>
        <p:txBody>
          <a:bodyPr wrap="square" rtlCol="0">
            <a:spAutoFit/>
          </a:bodyPr>
          <a:p>
            <a:r>
              <a:rPr lang="zh-CN" altLang="en-US" sz="2400" b="1"/>
              <a:t>前提</a:t>
            </a:r>
            <a:endParaRPr lang="zh-CN" altLang="en-US" sz="2400" b="1"/>
          </a:p>
        </p:txBody>
      </p:sp>
    </p:spTree>
    <p:custDataLst>
      <p:tags r:id="rId6"/>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1339850" y="2983230"/>
            <a:ext cx="1659890" cy="1106805"/>
          </a:xfrm>
          <a:prstGeom prst="rect">
            <a:avLst/>
          </a:prstGeom>
          <a:noFill/>
        </p:spPr>
        <p:txBody>
          <a:bodyPr wrap="square" lIns="91440" tIns="45720" rIns="91440" bIns="45720" rtlCol="0" anchor="ctr" anchorCtr="0">
            <a:normAutofit/>
          </a:bodyPr>
          <a:p>
            <a:pPr algn="ctr"/>
            <a:r>
              <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rPr>
              <a:t>03</a:t>
            </a:r>
            <a:endParaRPr lang="en-US" altLang="zh-CN" sz="6600" b="1" spc="200">
              <a:solidFill>
                <a:schemeClr val="accent1"/>
              </a:solidFill>
              <a:latin typeface="Arial" panose="020B0604020202020204" pitchFamily="34" charset="0"/>
              <a:ea typeface="微软雅黑" panose="020B0503020204020204" charset="-122"/>
              <a:cs typeface="Arial" panose="020B0604020202020204" pitchFamily="34" charset="0"/>
            </a:endParaRPr>
          </a:p>
        </p:txBody>
      </p:sp>
      <p:sp>
        <p:nvSpPr>
          <p:cNvPr id="7" name="文本框 6"/>
          <p:cNvSpPr txBox="1"/>
          <p:nvPr>
            <p:custDataLst>
              <p:tags r:id="rId2"/>
            </p:custDataLst>
          </p:nvPr>
        </p:nvSpPr>
        <p:spPr>
          <a:xfrm>
            <a:off x="1339850" y="2643506"/>
            <a:ext cx="1659890" cy="338455"/>
          </a:xfrm>
          <a:prstGeom prst="rect">
            <a:avLst/>
          </a:prstGeom>
          <a:noFill/>
        </p:spPr>
        <p:txBody>
          <a:bodyPr wrap="square" lIns="91440" tIns="45720" rIns="91440" bIns="45720" rtlCol="0" anchor="b" anchorCtr="0">
            <a:normAutofit fontScale="80000"/>
          </a:bodyPr>
          <a:p>
            <a:pPr algn="ctr"/>
            <a:r>
              <a:rPr lang="en-US" altLang="zh-CN" b="1" spc="200" dirty="0">
                <a:solidFill>
                  <a:schemeClr val="accent1"/>
                </a:solidFill>
                <a:latin typeface="Arial" panose="020B0604020202020204" pitchFamily="34" charset="0"/>
                <a:ea typeface="微软雅黑" panose="020B0503020204020204" charset="-122"/>
                <a:sym typeface="+mn-ea"/>
              </a:rPr>
              <a:t>PART THREE</a:t>
            </a:r>
            <a:endParaRPr lang="en-US" altLang="zh-CN" b="1" spc="200" dirty="0">
              <a:solidFill>
                <a:schemeClr val="accent1"/>
              </a:solidFill>
              <a:latin typeface="Arial" panose="020B0604020202020204" pitchFamily="34" charset="0"/>
              <a:ea typeface="微软雅黑" panose="020B0503020204020204" charset="-122"/>
              <a:sym typeface="+mn-ea"/>
            </a:endParaRPr>
          </a:p>
        </p:txBody>
      </p:sp>
      <p:cxnSp>
        <p:nvCxnSpPr>
          <p:cNvPr id="12" name="直接连接符 11"/>
          <p:cNvCxnSpPr/>
          <p:nvPr>
            <p:custDataLst>
              <p:tags r:id="rId3"/>
            </p:custDataLst>
          </p:nvPr>
        </p:nvCxnSpPr>
        <p:spPr>
          <a:xfrm>
            <a:off x="1485900" y="4088765"/>
            <a:ext cx="1367790" cy="0"/>
          </a:xfrm>
          <a:prstGeom prst="line">
            <a:avLst/>
          </a:prstGeom>
          <a:noFill/>
          <a:ln w="19050" cap="flat" cmpd="sng" algn="ctr">
            <a:solidFill>
              <a:schemeClr val="accent1"/>
            </a:solidFill>
            <a:prstDash val="solid"/>
            <a:miter lim="800000"/>
          </a:ln>
          <a:effectLst/>
        </p:spPr>
      </p:cxnSp>
      <p:sp>
        <p:nvSpPr>
          <p:cNvPr id="3" name="标题 2"/>
          <p:cNvSpPr>
            <a:spLocks noGrp="1"/>
          </p:cNvSpPr>
          <p:nvPr>
            <p:custDataLst>
              <p:tags r:id="rId4"/>
            </p:custDataLst>
          </p:nvPr>
        </p:nvSpPr>
        <p:spPr>
          <a:xfrm>
            <a:off x="3179446" y="2583180"/>
            <a:ext cx="5767705" cy="1037590"/>
          </a:xfrm>
          <a:prstGeom prst="rect">
            <a:avLst/>
          </a:prstGeom>
        </p:spPr>
        <p:txBody>
          <a:bodyPr vert="horz" wrap="square" lIns="91440" tIns="45720" rIns="91440" bIns="45720" rtlCol="0" anchor="b" anchorCtr="0">
            <a:normAutofit fontScale="60000"/>
          </a:bodyPr>
          <a:lstStyle>
            <a:lvl1pPr marL="0" marR="0" indent="0" algn="dist"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r>
              <a:rPr lang="zh-CN" altLang="en-US"/>
              <a:t>项目开发计划和可行性</a:t>
            </a:r>
            <a:r>
              <a:rPr lang="zh-CN" altLang="en-US"/>
              <a:t>研究</a:t>
            </a:r>
            <a:endParaRPr lang="zh-CN" altLang="en-US"/>
          </a:p>
        </p:txBody>
      </p:sp>
    </p:spTree>
    <p:custDataLst>
      <p:tags r:id="rId5"/>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输入你的副标题&#13;文字是您思想的提炼&#13;为了最终演示发布的良好效果&#13;请尽量言简意赅的阐述观点"/>
  <p:tag name="KSO_WM_TEMPLATE_CATEGORY" val="custom"/>
  <p:tag name="KSO_WM_TEMPLATE_INDEX" val="20204527"/>
  <p:tag name="KSO_WM_UNIT_ID" val="custom20204527_1*b*1"/>
  <p:tag name="KSO_WM_UNIT_ISNUMDGMTITLE" val="0"/>
</p:tagLst>
</file>

<file path=ppt/tags/tag11.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0-09-25T09:40:24&quot;,&quot;marginOverLayout&quot;:{&quot;bottom&quot;:0,&quot;left&quot;:0,&quot;right&quot;:0,&quot;top&quot;:0},&quot;maxSize&quot;:{&quot;size1&quot;:100},&quot;minSize&quot;:{&quot;size1&quot;:100},&quot;normalSize&quot;:{&quot;size1&quot;:100},&quot;subLayout&quot;:[{&quot;id&quot;:&quot;2020-09-25T09:40:24&quot;,&quot;type&quot;:0},{&quot;id&quot;:&quot;2020-09-25T09:40:24&quot;,&quot;type&quot;:0}],&quot;type&quot;:0}"/>
  <p:tag name="KSO_WM_SLIDE_BACKGROUND" val="[&quot;general&quot;]"/>
  <p:tag name="KSO_WM_SLIDE_RATIO" val="1.777778"/>
  <p:tag name="KSO_WM_SLIDE_ID" val="diagram2020763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7630"/>
  <p:tag name="KSO_WM_SLIDE_LAYOUT" val="d"/>
  <p:tag name="KSO_WM_SLIDE_LAYOUT_CNT" val="1"/>
  <p:tag name="KSO_WM_CHIP_INFOS" val="{&quot;layout_type&quot;:&quot;full&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a9caf0ef25b74d0a8116e2adb43f8bc1&quot;,&quot;fill_align&quot;:&quot;cm&quot;,&quot;text_align&quot;:&quot;cm&quot;,&quot;text_direction&quot;:&quot;horizontal&quot;,&quot;chip_types&quot;:[&quot;picture&quot;]}]]"/>
  <p:tag name="KSO_WM_CHIP_XID" val="5ee9df7a9390e3092d797825"/>
  <p:tag name="KSO_WM_CHIP_GROUPID" val="5ee9df7a9390e3092d797824"/>
  <p:tag name="KSO_WM_SLIDE_BK_DARK_LIGHT" val="2"/>
  <p:tag name="KSO_WM_SLIDE_BACKGROUND_TYPE" val="general"/>
  <p:tag name="KSO_WM_SLIDE_SUPPORT_FEATURE_TYPE" val="0"/>
  <p:tag name="KSO_WM_TEMPLATE_ASSEMBLE_XID" val="5eea0e92a186d5104cd695dc"/>
  <p:tag name="KSO_WM_TEMPLATE_ASSEMBLE_GROUPID" val="5eea0e92a186d5104cd695dc"/>
  <p:tag name="KSO_WM_SPECIAL_SOURCE" val="bdnull"/>
</p:tagLst>
</file>

<file path=ppt/tags/tag12.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1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527"/>
  <p:tag name="KSO_WM_UNIT_ID" val="custom20204527_7*e*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SHOW_EDIT_AREA_INDICATION" val="0"/>
  <p:tag name="KSO_WM_TEMPLATE_CATEGORY" val="custom"/>
  <p:tag name="KSO_WM_TEMPLATE_INDEX" val="20204527"/>
  <p:tag name="KSO_WM_UNIT_ID" val="custom20204527_7*i*1"/>
  <p:tag name="KSO_WM_UNIT_TYPE" val="i"/>
  <p:tag name="KSO_WM_UNIT_INDEX"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27"/>
  <p:tag name="KSO_WM_UNIT_ID" val="custom20204527_7*i*2"/>
  <p:tag name="KSO_WM_UNIT_TYPE" val="i"/>
  <p:tag name="KSO_WM_UNIT_INDEX"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添加大标题"/>
  <p:tag name="KSO_WM_TEMPLATE_CATEGORY" val="custom"/>
  <p:tag name="KSO_WM_TEMPLATE_INDEX" val="20204527"/>
  <p:tag name="KSO_WM_UNIT_ID" val="custom20204527_7*a*1"/>
  <p:tag name="KSO_WM_UNIT_ISNUMDGMTITLE" val="0"/>
</p:tagLst>
</file>

<file path=ppt/tags/tag17.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18.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1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527"/>
  <p:tag name="KSO_WM_UNIT_ID" val="custom20204527_7*e*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SHOW_EDIT_AREA_INDICATION" val="0"/>
  <p:tag name="KSO_WM_TEMPLATE_CATEGORY" val="custom"/>
  <p:tag name="KSO_WM_TEMPLATE_INDEX" val="20204527"/>
  <p:tag name="KSO_WM_UNIT_ID" val="custom20204527_7*i*1"/>
  <p:tag name="KSO_WM_UNIT_TYPE" val="i"/>
  <p:tag name="KSO_WM_UNIT_INDEX"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27"/>
  <p:tag name="KSO_WM_UNIT_ID" val="custom20204527_7*i*2"/>
  <p:tag name="KSO_WM_UNIT_TYPE" val="i"/>
  <p:tag name="KSO_WM_UNIT_INDEX"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添加大标题"/>
  <p:tag name="KSO_WM_TEMPLATE_CATEGORY" val="custom"/>
  <p:tag name="KSO_WM_TEMPLATE_INDEX" val="20204527"/>
  <p:tag name="KSO_WM_UNIT_ID" val="custom20204527_7*a*1"/>
  <p:tag name="KSO_WM_UNIT_ISNUMDGMTITLE" val="0"/>
</p:tagLst>
</file>

<file path=ppt/tags/tag23.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2_1*i*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2_1*i*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2_1*i*3"/>
  <p:tag name="KSO_WM_TEMPLATE_CATEGORY" val="diagram"/>
  <p:tag name="KSO_WM_TEMPLATE_INDEX" val="2020155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552_1*i*4"/>
  <p:tag name="KSO_WM_TEMPLATE_CATEGORY" val="diagram"/>
  <p:tag name="KSO_WM_TEMPLATE_INDEX" val="20201552"/>
  <p:tag name="KSO_WM_UNIT_LAYERLEVEL" val="1"/>
  <p:tag name="KSO_WM_TAG_VERSION" val="1.0"/>
  <p:tag name="KSO_WM_BEAUTIFY_FLAG" val="#wm#"/>
</p:tagLst>
</file>

<file path=ppt/tags/tag28.xml><?xml version="1.0" encoding="utf-8"?>
<p:tagLst xmlns:p="http://schemas.openxmlformats.org/presentationml/2006/main">
  <p:tag name="KSO_WM_BEAUTIFY_FLAG" val="#wm#"/>
  <p:tag name="KSO_WM_TEMPLATE_CATEGORY" val="diagram"/>
  <p:tag name="KSO_WM_TEMPLATE_INDEX" val="20201552"/>
  <p:tag name="KSO_WM_SLIDE_ID" val="diagram20201552_1"/>
  <p:tag name="KSO_WM_TEMPLATE_SUBCATEGORY" val="0"/>
  <p:tag name="KSO_WM_SLIDE_ITEM_CNT" val="0"/>
  <p:tag name="KSO_WM_SLIDE_INDEX" val="1"/>
  <p:tag name="KSO_WM_UNIT_SHOW_EDIT_AREA_INDICATION" val="1"/>
  <p:tag name="KSO_WM_TAG_VERSION" val="1.0"/>
  <p:tag name="KSO_WM_SLIDE_LAYOUT" val="a_d_f"/>
  <p:tag name="KSO_WM_SLIDE_LAYOUT_CNT" val="2_1_2"/>
  <p:tag name="KSO_WM_SLIDE_TYPE" val="text"/>
  <p:tag name="KSO_WM_SLIDE_SUBTYPE" val="picTxt"/>
  <p:tag name="KSO_WM_SLIDE_SIZE" val="868*435"/>
  <p:tag name="KSO_WM_SLIDE_POSITION" val="43*38"/>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SPECIAL_SOURCE" val="bdnul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2_1*i*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2_1*i*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2_1*i*3"/>
  <p:tag name="KSO_WM_TEMPLATE_CATEGORY" val="diagram"/>
  <p:tag name="KSO_WM_TEMPLATE_INDEX" val="2020155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552_1*i*4"/>
  <p:tag name="KSO_WM_TEMPLATE_CATEGORY" val="diagram"/>
  <p:tag name="KSO_WM_TEMPLATE_INDEX" val="20201552"/>
  <p:tag name="KSO_WM_UNIT_LAYERLEVEL" val="1"/>
  <p:tag name="KSO_WM_TAG_VERSION" val="1.0"/>
  <p:tag name="KSO_WM_BEAUTIFY_FLAG" val="#wm#"/>
</p:tagLst>
</file>

<file path=ppt/tags/tag33.xml><?xml version="1.0" encoding="utf-8"?>
<p:tagLst xmlns:p="http://schemas.openxmlformats.org/presentationml/2006/main">
  <p:tag name="KSO_WM_BEAUTIFY_FLAG" val="#wm#"/>
  <p:tag name="KSO_WM_TEMPLATE_CATEGORY" val="diagram"/>
  <p:tag name="KSO_WM_TEMPLATE_INDEX" val="20201552"/>
  <p:tag name="KSO_WM_SLIDE_ID" val="diagram20201552_1"/>
  <p:tag name="KSO_WM_TEMPLATE_SUBCATEGORY" val="0"/>
  <p:tag name="KSO_WM_SLIDE_ITEM_CNT" val="0"/>
  <p:tag name="KSO_WM_SLIDE_INDEX" val="1"/>
  <p:tag name="KSO_WM_UNIT_SHOW_EDIT_AREA_INDICATION" val="1"/>
  <p:tag name="KSO_WM_TAG_VERSION" val="1.0"/>
  <p:tag name="KSO_WM_SLIDE_LAYOUT" val="a_d_f"/>
  <p:tag name="KSO_WM_SLIDE_LAYOUT_CNT" val="2_1_2"/>
  <p:tag name="KSO_WM_SLIDE_TYPE" val="text"/>
  <p:tag name="KSO_WM_SLIDE_SUBTYPE" val="picTxt"/>
  <p:tag name="KSO_WM_SLIDE_SIZE" val="868*435"/>
  <p:tag name="KSO_WM_SLIDE_POSITION" val="43*38"/>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SPECIAL_SOURCE" val="bdnul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552_1*i*1"/>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552_1*i*2"/>
  <p:tag name="KSO_WM_TEMPLATE_CATEGORY" val="diagram"/>
  <p:tag name="KSO_WM_TEMPLATE_INDEX" val="20201552"/>
  <p:tag name="KSO_WM_UNIT_LAYERLEVEL" val="1"/>
  <p:tag name="KSO_WM_TAG_VERSION" val="1.0"/>
  <p:tag name="KSO_WM_BEAUTIFY_FLAG" val="#wm#"/>
  <p:tag name="KSO_WM_UNIT_DEFAULT_FONT" val="0;0;0"/>
  <p:tag name="KSO_WM_UNIT_BLOCK" val="0"/>
  <p:tag name="KSO_WM_UNIT_PLACING_PICTURE" val="43648.7010487268"/>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552_1*i*3"/>
  <p:tag name="KSO_WM_TEMPLATE_CATEGORY" val="diagram"/>
  <p:tag name="KSO_WM_TEMPLATE_INDEX" val="20201552"/>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552_1*i*4"/>
  <p:tag name="KSO_WM_TEMPLATE_CATEGORY" val="diagram"/>
  <p:tag name="KSO_WM_TEMPLATE_INDEX" val="20201552"/>
  <p:tag name="KSO_WM_UNIT_LAYERLEVEL" val="1"/>
  <p:tag name="KSO_WM_TAG_VERSION" val="1.0"/>
  <p:tag name="KSO_WM_BEAUTIFY_FLAG" val="#wm#"/>
</p:tagLst>
</file>

<file path=ppt/tags/tag38.xml><?xml version="1.0" encoding="utf-8"?>
<p:tagLst xmlns:p="http://schemas.openxmlformats.org/presentationml/2006/main">
  <p:tag name="KSO_WM_BEAUTIFY_FLAG" val="#wm#"/>
  <p:tag name="KSO_WM_TEMPLATE_CATEGORY" val="diagram"/>
  <p:tag name="KSO_WM_TEMPLATE_INDEX" val="20201552"/>
  <p:tag name="KSO_WM_SLIDE_ID" val="diagram20201552_1"/>
  <p:tag name="KSO_WM_TEMPLATE_SUBCATEGORY" val="0"/>
  <p:tag name="KSO_WM_SLIDE_ITEM_CNT" val="0"/>
  <p:tag name="KSO_WM_SLIDE_INDEX" val="1"/>
  <p:tag name="KSO_WM_UNIT_SHOW_EDIT_AREA_INDICATION" val="1"/>
  <p:tag name="KSO_WM_TAG_VERSION" val="1.0"/>
  <p:tag name="KSO_WM_SLIDE_LAYOUT" val="a_d_f"/>
  <p:tag name="KSO_WM_SLIDE_LAYOUT_CNT" val="2_1_2"/>
  <p:tag name="KSO_WM_SLIDE_TYPE" val="text"/>
  <p:tag name="KSO_WM_SLIDE_SUBTYPE" val="picTxt"/>
  <p:tag name="KSO_WM_SLIDE_SIZE" val="868*435"/>
  <p:tag name="KSO_WM_SLIDE_POSITION" val="43*38"/>
  <p:tag name="KSO_WM_SLIDE_LAYOUT_INFO" val="{&quot;direction&quot;:0,&quot;horizontalAlign&quot;:-1,&quot;verticalAlign&quot;:-1,&quot;type&quot;:1,&quot;diagramDirection&quot;:0,&quot;canSetOverLayout&quot;:0,&quot;isOverLayout&quot;:0,&quot;backgroundInfo&quot;:[{&quot;type&quot;:&quot;general&quot;,&quot;left&quot;:&quot;NaN&quot;,&quot;top&quot;:&quot;NaN&quot;,&quot;right&quot;:&quot;NaN&quot;,&quot;bottom&quot;:&quot;NaN&quot;}]}"/>
  <p:tag name="KSO_WM_SLIDE_BACKGROUND" val="[&quot;general&quot;]"/>
  <p:tag name="KSO_WM_SLIDE_RATIO" val="1.777778"/>
  <p:tag name="KSO_WM_SPECIAL_SOURCE" val="bdnull"/>
</p:tagLst>
</file>

<file path=ppt/tags/tag3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527"/>
  <p:tag name="KSO_WM_UNIT_ID" val="custom20204527_7*e*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SHOW_EDIT_AREA_INDICATION" val="0"/>
  <p:tag name="KSO_WM_TEMPLATE_CATEGORY" val="custom"/>
  <p:tag name="KSO_WM_TEMPLATE_INDEX" val="20204527"/>
  <p:tag name="KSO_WM_UNIT_ID" val="custom20204527_7*i*1"/>
  <p:tag name="KSO_WM_UNIT_TYPE" val="i"/>
  <p:tag name="KSO_WM_UNIT_INDEX"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27"/>
  <p:tag name="KSO_WM_UNIT_ID" val="custom20204527_7*i*2"/>
  <p:tag name="KSO_WM_UNIT_TYPE" val="i"/>
  <p:tag name="KSO_WM_UNIT_INDEX"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添加大标题"/>
  <p:tag name="KSO_WM_TEMPLATE_CATEGORY" val="custom"/>
  <p:tag name="KSO_WM_TEMPLATE_INDEX" val="20204527"/>
  <p:tag name="KSO_WM_UNIT_ID" val="custom20204527_7*a*1"/>
  <p:tag name="KSO_WM_UNIT_ISNUMDGMTITLE" val="0"/>
</p:tagLst>
</file>

<file path=ppt/tags/tag43.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44.xml><?xml version="1.0" encoding="utf-8"?>
<p:tagLst xmlns:p="http://schemas.openxmlformats.org/presentationml/2006/main">
  <p:tag name="KSO_WM_UNIT_BLOCK" val="0"/>
  <p:tag name="KSO_WM_UNIT_SM_LIMIT_TYPE" val="1"/>
  <p:tag name="KSO_WM_UNIT_DEC_AREA_ID" val="816cbb07ea30416a9c8d790818f775cb"/>
  <p:tag name="KSO_WM_UNIT_HIGHLIGHT" val="0"/>
  <p:tag name="KSO_WM_UNIT_COMPATIBLE" val="0"/>
  <p:tag name="KSO_WM_UNIT_DIAGRAM_ISNUMVISUAL" val="0"/>
  <p:tag name="KSO_WM_UNIT_DIAGRAM_ISREFERUNIT" val="0"/>
  <p:tag name="KSO_WM_UNIT_ID" val="diagram20211072_1*i*3"/>
  <p:tag name="KSO_WM_TEMPLATE_CATEGORY" val="diagram"/>
  <p:tag name="KSO_WM_TEMPLATE_INDEX" val="20211072"/>
  <p:tag name="KSO_WM_UNIT_LAYERLEVEL" val="1"/>
  <p:tag name="KSO_WM_TAG_VERSION" val="1.0"/>
  <p:tag name="KSO_WM_BEAUTIFY_FLAG" val="#wm#"/>
  <p:tag name="KSO_WM_UNIT_TYPE" val="i"/>
  <p:tag name="KSO_WM_UNIT_INDEX" val="3"/>
  <p:tag name="KSO_WM_CHIP_GROUPID" val="5eecae4ea758c1ec0b708a08"/>
  <p:tag name="KSO_WM_CHIP_XID" val="5eecae4ea758c1ec0b708a09"/>
  <p:tag name="KSO_WM_TEMPLATE_ASSEMBLE_XID" val="5f6ab4f12eaee48abcfef384"/>
  <p:tag name="KSO_WM_TEMPLATE_ASSEMBLE_GROUPID" val="5f6ab4f12eaee48abcfef384"/>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72_1*i*4"/>
  <p:tag name="KSO_WM_TEMPLATE_CATEGORY" val="diagram"/>
  <p:tag name="KSO_WM_TEMPLATE_INDEX" val="20211072"/>
  <p:tag name="KSO_WM_UNIT_LAYERLEVEL" val="1"/>
  <p:tag name="KSO_WM_TAG_VERSION" val="1.0"/>
  <p:tag name="KSO_WM_BEAUTIFY_FLAG" val="#wm#"/>
  <p:tag name="KSO_WM_UNIT_TYPE" val="i"/>
  <p:tag name="KSO_WM_UNIT_INDEX" val="4"/>
  <p:tag name="KSO_WM_UNIT_COLOR_SCHEME_SHAPE_ID" val="11"/>
  <p:tag name="KSO_WM_UNIT_COLOR_SCHEME_PARENT_PAGE" val="0_1"/>
  <p:tag name="KSO_WM_UNIT_ADJUSTLAYOUT_ID" val="11"/>
  <p:tag name="KSO_WM_UNIT_SM_LIMIT_TYPE" val="1"/>
  <p:tag name="KSO_WM_CHIP_GROUPID" val="5eecae4ea758c1ec0b708a08"/>
  <p:tag name="KSO_WM_CHIP_XID" val="5eecae4ea758c1ec0b708a0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5f6ab4f12eaee48abcfef384"/>
  <p:tag name="KSO_WM_TEMPLATE_ASSEMBLE_GROUPID" val="5f6ab4f12eaee48abcfef384"/>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72_1*i*5"/>
  <p:tag name="KSO_WM_TEMPLATE_CATEGORY" val="diagram"/>
  <p:tag name="KSO_WM_TEMPLATE_INDEX" val="20211072"/>
  <p:tag name="KSO_WM_UNIT_LAYERLEVEL" val="1"/>
  <p:tag name="KSO_WM_TAG_VERSION" val="1.0"/>
  <p:tag name="KSO_WM_BEAUTIFY_FLAG" val="#wm#"/>
  <p:tag name="KSO_WM_UNIT_TYPE" val="i"/>
  <p:tag name="KSO_WM_UNIT_INDEX" val="5"/>
  <p:tag name="KSO_WM_UNIT_COLOR_SCHEME_SHAPE_ID" val="12"/>
  <p:tag name="KSO_WM_UNIT_COLOR_SCHEME_PARENT_PAGE" val="0_1"/>
  <p:tag name="KSO_WM_UNIT_ADJUSTLAYOUT_ID" val="12"/>
  <p:tag name="KSO_WM_UNIT_SM_LIMIT_TYPE" val="1"/>
  <p:tag name="KSO_WM_CHIP_GROUPID" val="5eecae4ea758c1ec0b708a08"/>
  <p:tag name="KSO_WM_CHIP_XID" val="5eecae4ea758c1ec0b708a0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6ab4f12eaee48abcfef384"/>
  <p:tag name="KSO_WM_TEMPLATE_ASSEMBLE_GROUPID" val="5f6ab4f12eaee48abcfef384"/>
</p:tagLst>
</file>

<file path=ppt/tags/tag47.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10575,&quot;width&quot;:15840}"/>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48.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10572,&quot;width&quot;:15840}"/>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49.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7659,&quot;width&quot;:15840}"/>
  <p:tag name="KSO_WM_UNIT_PLACING_PICTURE_USER_RELATIVERECTANGLE" val="{&quot;bottom&quot;:0,&quot;left&quot;:0,&quot;right&quot;:0,&quot;top&quot;:0}"/>
  <p:tag name="KSO_WM_UNIT_PLACING_PICTURE_COLLAGE_RELATIVERECTANGLE" val="{&quot;bottom&quot;:0,&quot;left&quot;:0.33019260376630311,&quot;right&quot;:0.33019260376630311,&quot;top&quot;:0}"/>
  <p:tag name="KSO_WM_UNIT_PLACING_PICTURE_COLLAGE_VIEWPORT" val="{&quot;height&quot;:7920.059814453125,&quot;width&quot;:5565.040283203125}"/>
  <p:tag name="KSO_WM_UNIT_PLACING_PICTURE_INFO" val="{&quot;code&quot;:&quot;&quot;,&quot;full_picture&quot;:false,&quot;scheme&quot;:&quot;3-0&quot;,&quot;spacing&quot;:5}"/>
  <p:tag name="KSO_WM_UNIT_PLACING_PICTURE_USER_VIEWPORT_SMARTMENU" val="{&quot;height&quot;:7920.059814453125,&quot;width&quot;:5565.040283203125}"/>
  <p:tag name="KSO_WM_UNIT_PLACING_PICTURE_USER_RELATIVERECTANGLE_SMARTMENU" val="{&quot;bottom&quot;:0,&quot;left&quot;:0.33019260376630311,&quot;right&quot;:0.33019260376630311,&quot;top&quot;: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xml><?xml version="1.0" encoding="utf-8"?>
<p:tagLst xmlns:p="http://schemas.openxmlformats.org/presentationml/2006/main">
  <p:tag name="KSO_WM_UNIT_TEXT_PART_ID_V2" val="a-1-2"/>
  <p:tag name="KSO_WM_UNIT_COLOR_SCHEME_SHAPE_ID" val="16"/>
  <p:tag name="KSO_WM_UNIT_COLOR_SCHEME_PARENT_PAGE" val="0_1"/>
  <p:tag name="KSO_WM_UNIT_ISCONTENTSTITLE" val="0"/>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diagram20203749_1*f*1"/>
  <p:tag name="KSO_WM_TEMPLATE_CATEGORY" val="diagram"/>
  <p:tag name="KSO_WM_TEMPLATE_INDEX" val="2020374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SUBTYPE" val="a"/>
  <p:tag name="KSO_WM_TAG_Front_Size" val=""/>
  <p:tag name="KSO_WM_TAG_Backgroup_Id" val=""/>
  <p:tag name="KSO_WM_TAG_Backgroup_Size" val=""/>
  <p:tag name="KSO_WM_TAG_Zoder_Position" val=""/>
  <p:tag name="KSO_WM_UNIT_TEXT_FILL_FORE_SCHEMECOLOR_INDEX_BRIGHTNESS" val="0.15"/>
  <p:tag name="KSO_WM_UNIT_TEXT_FILL_FORE_SCHEMECOLOR_INDEX" val="13"/>
  <p:tag name="KSO_WM_UNIT_TEXT_FILL_TYPE" val="1"/>
</p:tagLst>
</file>

<file path=ppt/tags/tag51.xml><?xml version="1.0" encoding="utf-8"?>
<p:tagLst xmlns:p="http://schemas.openxmlformats.org/presentationml/2006/main">
  <p:tag name="KSO_WM_BEAUTIFY_FLAG" val="#wm#"/>
  <p:tag name="KSO_WM_TEMPLATE_CATEGORY" val="diagram"/>
  <p:tag name="KSO_WM_TEMPLATE_INDEX" val="2021107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09-23T10:37:37&quot;,&quot;maxSize&quot;:{&quot;size1&quot;:63.699626874923709},&quot;minSize&quot;:{&quot;size1&quot;:63.699626874923709},&quot;normalSize&quot;:{&quot;size1&quot;:63.699626874923709},&quot;subLayout&quot;:[{&quot;id&quot;:&quot;2020-09-23T10:37:37&quot;,&quot;margin&quot;:{&quot;bottom&quot;:1.6929999589920044,&quot;left&quot;:1.6929999589920044,&quot;right&quot;:0.026000002399086952,&quot;top&quot;:1.6929999589920044},&quot;type&quot;:0},{&quot;id&quot;:&quot;2020-09-23T10:37:37&quot;,&quot;margin&quot;:{&quot;bottom&quot;:3.3870000839233398,&quot;left&quot;:1.2699999809265137,&quot;right&quot;:1.6929999589920044,&quot;top&quot;:3.3870000839233398},&quot;type&quot;:0}],&quot;type&quot;:0}"/>
  <p:tag name="KSO_WM_SLIDE_BACKGROUND" val="[&quot;general&quot;,&quot;frame&quot;]"/>
  <p:tag name="KSO_WM_SLIDE_RATIO" val="1.777778"/>
  <p:tag name="KSO_WM_SLIDE_ID" val="diagram2021107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7"/>
  <p:tag name="KSO_WM_SLIDE_POSITION" val="48*44"/>
  <p:tag name="KSO_WM_TAG_VERSION" val="1.0"/>
  <p:tag name="KSO_WM_SLIDE_LAYOUT" val="d_f"/>
  <p:tag name="KSO_WM_SLIDE_LAYOUT_CNT" val="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3aa97099b495403ea4182fe8661388e4&quot;,&quot;fill_align&quot;:&quot;ct&quot;,&quot;text_align&quot;:&quot;lt&quot;,&quot;text_direction&quot;:&quot;horizontal&quot;,&quot;chip_types&quot;:[&quot;diagram&quot;,&quot;pictext&quot;,&quot;text&quot;,&quot;picture&quot;,&quot;chart&quot;,&quot;video&quot;],&quot;support_features&quot;:[&quot;collage&quot;,&quot;carousel&quot;,&quot;creativecrop&quot;]},{&quot;fill_id&quot;:&quot;cc2915900c0a4026b769c7bb3963f1cd&quot;,&quot;fill_align&quot;:&quot;lt&quot;,&quot;text_align&quot;:&quot;lt&quot;,&quot;text_direction&quot;:&quot;horizontal&quot;,&quot;chip_types&quot;:[&quot;text&quot;,&quot;header&quot;]}]]"/>
  <p:tag name="KSO_WM_CHIP_XID" val="5eecae4ea758c1ec0b708a09"/>
  <p:tag name="KSO_WM_CHIP_GROUPID" val="5eecae4ea758c1ec0b708a08"/>
  <p:tag name="KSO_WM_SLIDE_BK_DARK_LIGHT" val="2"/>
  <p:tag name="KSO_WM_SLIDE_BACKGROUND_TYPE" val="frame"/>
  <p:tag name="KSO_WM_SLIDE_SUPPORT_FEATURE_TYPE" val="7"/>
  <p:tag name="KSO_WM_TEMPLATE_ASSEMBLE_XID" val="5f6ab4f12eaee48abcfef384"/>
  <p:tag name="KSO_WM_TEMPLATE_ASSEMBLE_GROUPID" val="5f6ab4f12eaee48abcfef384"/>
  <p:tag name="KSO_WM_SPECIAL_SOURCE" val="bdnull"/>
</p:tagLst>
</file>

<file path=ppt/tags/tag52.xml><?xml version="1.0" encoding="utf-8"?>
<p:tagLst xmlns:p="http://schemas.openxmlformats.org/presentationml/2006/main">
  <p:tag name="KSO_WM_UNIT_BLOCK" val="0"/>
  <p:tag name="KSO_WM_UNIT_SM_LIMIT_TYPE" val="1"/>
  <p:tag name="KSO_WM_UNIT_DEC_AREA_ID" val="816cbb07ea30416a9c8d790818f775cb"/>
  <p:tag name="KSO_WM_UNIT_HIGHLIGHT" val="0"/>
  <p:tag name="KSO_WM_UNIT_COMPATIBLE" val="0"/>
  <p:tag name="KSO_WM_UNIT_DIAGRAM_ISNUMVISUAL" val="0"/>
  <p:tag name="KSO_WM_UNIT_DIAGRAM_ISREFERUNIT" val="0"/>
  <p:tag name="KSO_WM_UNIT_ID" val="diagram20211072_1*i*3"/>
  <p:tag name="KSO_WM_TEMPLATE_CATEGORY" val="diagram"/>
  <p:tag name="KSO_WM_TEMPLATE_INDEX" val="20211072"/>
  <p:tag name="KSO_WM_UNIT_LAYERLEVEL" val="1"/>
  <p:tag name="KSO_WM_TAG_VERSION" val="1.0"/>
  <p:tag name="KSO_WM_BEAUTIFY_FLAG" val="#wm#"/>
  <p:tag name="KSO_WM_UNIT_TYPE" val="i"/>
  <p:tag name="KSO_WM_UNIT_INDEX" val="3"/>
  <p:tag name="KSO_WM_CHIP_GROUPID" val="5eecae4ea758c1ec0b708a08"/>
  <p:tag name="KSO_WM_CHIP_XID" val="5eecae4ea758c1ec0b708a09"/>
  <p:tag name="KSO_WM_TEMPLATE_ASSEMBLE_XID" val="5f6ab4f12eaee48abcfef384"/>
  <p:tag name="KSO_WM_TEMPLATE_ASSEMBLE_GROUPID" val="5f6ab4f12eaee48abcfef384"/>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72_1*i*4"/>
  <p:tag name="KSO_WM_TEMPLATE_CATEGORY" val="diagram"/>
  <p:tag name="KSO_WM_TEMPLATE_INDEX" val="20211072"/>
  <p:tag name="KSO_WM_UNIT_LAYERLEVEL" val="1"/>
  <p:tag name="KSO_WM_TAG_VERSION" val="1.0"/>
  <p:tag name="KSO_WM_BEAUTIFY_FLAG" val="#wm#"/>
  <p:tag name="KSO_WM_UNIT_TYPE" val="i"/>
  <p:tag name="KSO_WM_UNIT_INDEX" val="4"/>
  <p:tag name="KSO_WM_UNIT_COLOR_SCHEME_SHAPE_ID" val="11"/>
  <p:tag name="KSO_WM_UNIT_COLOR_SCHEME_PARENT_PAGE" val="0_1"/>
  <p:tag name="KSO_WM_UNIT_ADJUSTLAYOUT_ID" val="11"/>
  <p:tag name="KSO_WM_UNIT_SM_LIMIT_TYPE" val="1"/>
  <p:tag name="KSO_WM_CHIP_GROUPID" val="5eecae4ea758c1ec0b708a08"/>
  <p:tag name="KSO_WM_CHIP_XID" val="5eecae4ea758c1ec0b708a0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5f6ab4f12eaee48abcfef384"/>
  <p:tag name="KSO_WM_TEMPLATE_ASSEMBLE_GROUPID" val="5f6ab4f12eaee48abcfef384"/>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072_1*i*5"/>
  <p:tag name="KSO_WM_TEMPLATE_CATEGORY" val="diagram"/>
  <p:tag name="KSO_WM_TEMPLATE_INDEX" val="20211072"/>
  <p:tag name="KSO_WM_UNIT_LAYERLEVEL" val="1"/>
  <p:tag name="KSO_WM_TAG_VERSION" val="1.0"/>
  <p:tag name="KSO_WM_BEAUTIFY_FLAG" val="#wm#"/>
  <p:tag name="KSO_WM_UNIT_TYPE" val="i"/>
  <p:tag name="KSO_WM_UNIT_INDEX" val="5"/>
  <p:tag name="KSO_WM_UNIT_COLOR_SCHEME_SHAPE_ID" val="12"/>
  <p:tag name="KSO_WM_UNIT_COLOR_SCHEME_PARENT_PAGE" val="0_1"/>
  <p:tag name="KSO_WM_UNIT_ADJUSTLAYOUT_ID" val="12"/>
  <p:tag name="KSO_WM_UNIT_SM_LIMIT_TYPE" val="1"/>
  <p:tag name="KSO_WM_CHIP_GROUPID" val="5eecae4ea758c1ec0b708a08"/>
  <p:tag name="KSO_WM_CHIP_XID" val="5eecae4ea758c1ec0b708a0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
  <p:tag name="KSO_WM_TEMPLATE_ASSEMBLE_XID" val="5f6ab4f12eaee48abcfef384"/>
  <p:tag name="KSO_WM_TEMPLATE_ASSEMBLE_GROUPID" val="5f6ab4f12eaee48abcfef384"/>
</p:tagLst>
</file>

<file path=ppt/tags/tag55.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10575,&quot;width&quot;:15840}"/>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56.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10572,&quot;width&quot;:15840}"/>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57.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7659,&quot;width&quot;:15840}"/>
  <p:tag name="KSO_WM_UNIT_PLACING_PICTURE_USER_RELATIVERECTANGLE" val="{&quot;bottom&quot;:0,&quot;left&quot;:0,&quot;right&quot;:0,&quot;top&quot;:0}"/>
  <p:tag name="KSO_WM_UNIT_PLACING_PICTURE_COLLAGE_RELATIVERECTANGLE" val="{&quot;bottom&quot;:0,&quot;left&quot;:0.33019260376630311,&quot;right&quot;:0.33019260376630311,&quot;top&quot;:0}"/>
  <p:tag name="KSO_WM_UNIT_PLACING_PICTURE_COLLAGE_VIEWPORT" val="{&quot;height&quot;:7920.059814453125,&quot;width&quot;:5565.040283203125}"/>
  <p:tag name="KSO_WM_UNIT_PLACING_PICTURE_INFO" val="{&quot;code&quot;:&quot;&quot;,&quot;full_picture&quot;:false,&quot;scheme&quot;:&quot;3-0&quot;,&quot;spacing&quot;:5}"/>
  <p:tag name="KSO_WM_UNIT_PLACING_PICTURE_USER_VIEWPORT_SMARTMENU" val="{&quot;height&quot;:7920.059814453125,&quot;width&quot;:5565.040283203125}"/>
  <p:tag name="KSO_WM_UNIT_PLACING_PICTURE_USER_RELATIVERECTANGLE_SMARTMENU" val="{&quot;bottom&quot;:0,&quot;left&quot;:0.33019260376630311,&quot;right&quot;:0.33019260376630311,&quot;top&quot;:0}"/>
</p:tagLst>
</file>

<file path=ppt/tags/tag58.xml><?xml version="1.0" encoding="utf-8"?>
<p:tagLst xmlns:p="http://schemas.openxmlformats.org/presentationml/2006/main">
  <p:tag name="KSO_WM_UNIT_TEXT_PART_ID_V2" val="a-1-2"/>
  <p:tag name="KSO_WM_UNIT_COLOR_SCHEME_SHAPE_ID" val="16"/>
  <p:tag name="KSO_WM_UNIT_COLOR_SCHEME_PARENT_PAGE" val="0_1"/>
  <p:tag name="KSO_WM_UNIT_ISCONTENTSTITLE" val="0"/>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diagram20203749_1*f*1"/>
  <p:tag name="KSO_WM_TEMPLATE_CATEGORY" val="diagram"/>
  <p:tag name="KSO_WM_TEMPLATE_INDEX" val="2020374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
  <p:tag name="KSO_WM_UNIT_SUBTYPE" val="a"/>
  <p:tag name="KSO_WM_TAG_Front_Size" val=""/>
  <p:tag name="KSO_WM_TAG_Backgroup_Id" val=""/>
  <p:tag name="KSO_WM_TAG_Backgroup_Size" val=""/>
  <p:tag name="KSO_WM_TAG_Zoder_Position" val=""/>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BEAUTIFY_FLAG" val="#wm#"/>
  <p:tag name="KSO_WM_TEMPLATE_CATEGORY" val="diagram"/>
  <p:tag name="KSO_WM_TEMPLATE_INDEX" val="2021107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0-09-23T10:37:37&quot;,&quot;maxSize&quot;:{&quot;size1&quot;:63.699626874923709},&quot;minSize&quot;:{&quot;size1&quot;:63.699626874923709},&quot;normalSize&quot;:{&quot;size1&quot;:63.699626874923709},&quot;subLayout&quot;:[{&quot;id&quot;:&quot;2020-09-23T10:37:37&quot;,&quot;margin&quot;:{&quot;bottom&quot;:1.6929999589920044,&quot;left&quot;:1.6929999589920044,&quot;right&quot;:0.026000002399086952,&quot;top&quot;:1.6929999589920044},&quot;type&quot;:0},{&quot;id&quot;:&quot;2020-09-23T10:37:37&quot;,&quot;margin&quot;:{&quot;bottom&quot;:3.3870000839233398,&quot;left&quot;:1.2699999809265137,&quot;right&quot;:1.6929999589920044,&quot;top&quot;:3.3870000839233398},&quot;type&quot;:0}],&quot;type&quot;:0}"/>
  <p:tag name="KSO_WM_SLIDE_BACKGROUND" val="[&quot;general&quot;,&quot;frame&quot;]"/>
  <p:tag name="KSO_WM_SLIDE_RATIO" val="1.777778"/>
  <p:tag name="KSO_WM_SLIDE_ID" val="diagram2021107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7"/>
  <p:tag name="KSO_WM_SLIDE_POSITION" val="48*44"/>
  <p:tag name="KSO_WM_TAG_VERSION" val="1.0"/>
  <p:tag name="KSO_WM_SLIDE_LAYOUT" val="d_f"/>
  <p:tag name="KSO_WM_SLIDE_LAYOUT_CNT" val="1_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3aa97099b495403ea4182fe8661388e4&quot;,&quot;fill_align&quot;:&quot;ct&quot;,&quot;text_align&quot;:&quot;lt&quot;,&quot;text_direction&quot;:&quot;horizontal&quot;,&quot;chip_types&quot;:[&quot;diagram&quot;,&quot;pictext&quot;,&quot;text&quot;,&quot;picture&quot;,&quot;chart&quot;,&quot;video&quot;],&quot;support_features&quot;:[&quot;collage&quot;,&quot;carousel&quot;,&quot;creativecrop&quot;]},{&quot;fill_id&quot;:&quot;cc2915900c0a4026b769c7bb3963f1cd&quot;,&quot;fill_align&quot;:&quot;lt&quot;,&quot;text_align&quot;:&quot;lt&quot;,&quot;text_direction&quot;:&quot;horizontal&quot;,&quot;chip_types&quot;:[&quot;text&quot;,&quot;header&quot;]}]]"/>
  <p:tag name="KSO_WM_CHIP_XID" val="5eecae4ea758c1ec0b708a09"/>
  <p:tag name="KSO_WM_CHIP_GROUPID" val="5eecae4ea758c1ec0b708a08"/>
  <p:tag name="KSO_WM_SLIDE_BK_DARK_LIGHT" val="2"/>
  <p:tag name="KSO_WM_SLIDE_BACKGROUND_TYPE" val="frame"/>
  <p:tag name="KSO_WM_SLIDE_SUPPORT_FEATURE_TYPE" val="7"/>
  <p:tag name="KSO_WM_TEMPLATE_ASSEMBLE_XID" val="5f6ab4f12eaee48abcfef384"/>
  <p:tag name="KSO_WM_TEMPLATE_ASSEMBLE_GROUPID" val="5f6ab4f12eaee48abcfef384"/>
  <p:tag name="KSO_WM_SPECIAL_SOURCE" val="bdnul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527"/>
  <p:tag name="KSO_WM_UNIT_ID" val="custom20204527_7*e*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SHOW_EDIT_AREA_INDICATION" val="0"/>
  <p:tag name="KSO_WM_TEMPLATE_CATEGORY" val="custom"/>
  <p:tag name="KSO_WM_TEMPLATE_INDEX" val="20204527"/>
  <p:tag name="KSO_WM_UNIT_ID" val="custom20204527_7*i*1"/>
  <p:tag name="KSO_WM_UNIT_TYPE" val="i"/>
  <p:tag name="KSO_WM_UNIT_INDEX"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27"/>
  <p:tag name="KSO_WM_UNIT_ID" val="custom20204527_7*i*2"/>
  <p:tag name="KSO_WM_UNIT_TYPE" val="i"/>
  <p:tag name="KSO_WM_UNIT_INDEX"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添加大标题"/>
  <p:tag name="KSO_WM_TEMPLATE_CATEGORY" val="custom"/>
  <p:tag name="KSO_WM_TEMPLATE_INDEX" val="20204527"/>
  <p:tag name="KSO_WM_UNIT_ID" val="custom20204527_7*a*1"/>
  <p:tag name="KSO_WM_UNIT_ISNUMDGMTITLE" val="0"/>
</p:tagLst>
</file>

<file path=ppt/tags/tag64.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65.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1"/>
  <p:tag name="KSO_WM_UNIT_ID" val="diagram20182568_1*d*1"/>
  <p:tag name="KSO_WM_UNIT_LAYERLEVEL" val="1"/>
  <p:tag name="KSO_WM_UNIT_VALUE" val="604*806"/>
  <p:tag name="KSO_WM_UNIT_HIGHLIGHT" val="0"/>
  <p:tag name="KSO_WM_UNIT_COMPATIBLE" val="0"/>
  <p:tag name="KSO_WM_UNIT_DIAGRAM_ISNUMVISUAL" val="0"/>
  <p:tag name="KSO_WM_UNIT_DIAGRAM_ISREFERUNIT" val="0"/>
</p:tagLst>
</file>

<file path=ppt/tags/tag66.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3"/>
  <p:tag name="KSO_WM_UNIT_ID" val="diagram20182568_1*d*3"/>
  <p:tag name="KSO_WM_UNIT_LAYERLEVEL" val="1"/>
  <p:tag name="KSO_WM_UNIT_VALUE" val="604*806"/>
  <p:tag name="KSO_WM_UNIT_HIGHLIGHT" val="0"/>
  <p:tag name="KSO_WM_UNIT_COMPATIBLE" val="0"/>
  <p:tag name="KSO_WM_UNIT_DIAGRAM_ISNUMVISUAL" val="0"/>
  <p:tag name="KSO_WM_UNIT_DIAGRAM_ISREFERUNIT" val="0"/>
</p:tagLst>
</file>

<file path=ppt/tags/tag67.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2"/>
  <p:tag name="KSO_WM_UNIT_ID" val="diagram20182568_1*d*2"/>
  <p:tag name="KSO_WM_UNIT_LAYERLEVEL" val="1"/>
  <p:tag name="KSO_WM_UNIT_VALUE" val="604*806"/>
  <p:tag name="KSO_WM_UNIT_HIGHLIGHT" val="0"/>
  <p:tag name="KSO_WM_UNIT_COMPATIBLE" val="0"/>
  <p:tag name="KSO_WM_UNIT_DIAGRAM_ISNUMVISUAL" val="0"/>
  <p:tag name="KSO_WM_UNIT_DIAGRAM_ISREFERUNIT" val="0"/>
</p:tagLst>
</file>

<file path=ppt/tags/tag68.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2"/>
  <p:tag name="KSO_WM_UNIT_ID" val="diagram20182568_1*f*2"/>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69.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2"/>
  <p:tag name="KSO_WM_UNIT_ID" val="diagram20182568_1*a*2"/>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0.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3"/>
  <p:tag name="KSO_WM_UNIT_ID" val="diagram20182568_1*f*3"/>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71.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3"/>
  <p:tag name="KSO_WM_UNIT_ID" val="diagram20182568_1*a*3"/>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72.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4"/>
  <p:tag name="KSO_WM_UNIT_ID" val="diagram20182568_1*f*4"/>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73.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4"/>
  <p:tag name="KSO_WM_UNIT_ID" val="diagram20182568_1*a*4"/>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74.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1"/>
  <p:tag name="KSO_WM_UNIT_ID" val="diagram20182568_1*f*1"/>
  <p:tag name="KSO_WM_UNIT_LAYERLEVEL" val="1"/>
  <p:tag name="KSO_WM_UNIT_VALUE" val="39"/>
  <p:tag name="KSO_WM_UNIT_HIGHLIGHT" val="0"/>
  <p:tag name="KSO_WM_UNIT_COMPATIBLE" val="0"/>
  <p:tag name="KSO_WM_UNIT_PRESET_TEXT" val="请在此输入您的文本。请在此输入您的文本。请在此输入您的文本。"/>
  <p:tag name="KSO_WM_UNIT_NOCLEAR" val="0"/>
  <p:tag name="KSO_WM_UNIT_DIAGRAM_ISNUMVISUAL" val="0"/>
  <p:tag name="KSO_WM_UNIT_DIAGRAM_ISREFERUNIT" val="0"/>
</p:tagLst>
</file>

<file path=ppt/tags/tag75.xml><?xml version="1.0" encoding="utf-8"?>
<p:tagLst xmlns:p="http://schemas.openxmlformats.org/presentationml/2006/main">
  <p:tag name="KSO_WM_BEAUTIFY_FLAG" val="#wm#"/>
  <p:tag name="KSO_WM_TEMPLATE_CATEGORY" val="diagram"/>
  <p:tag name="KSO_WM_TEMPLATE_INDEX" val="20182568"/>
  <p:tag name="KSO_WM_SLIDE_ID" val="diagram20182568_1"/>
  <p:tag name="KSO_WM_SLIDE_INDEX" val="1"/>
  <p:tag name="KSO_WM_SLIDE_LAYOUT" val="a_d_f"/>
  <p:tag name="KSO_WM_SLIDE_LAYOUT_CNT" val="4_3_4"/>
  <p:tag name="KSO_WM_SLIDE_TYPE" val="text"/>
  <p:tag name="KSO_WM_SLIDE_POSITION" val="84*54"/>
  <p:tag name="KSO_WM_SLIDE_SIZE" val="795*473"/>
  <p:tag name="KSO_WM_SLIDE_ITEM_CNT" val="0"/>
  <p:tag name="KSO_WM_TAG_VERSION" val="1.0"/>
  <p:tag name="KSO_WM_TEMPLATE_SUBCATEGORY" val="0"/>
  <p:tag name="KSO_WM_SLIDE_SUBTYPE" val="picTxt"/>
  <p:tag name="KSO_WM_SPECIAL_SOURCE" val="bdnull"/>
</p:tagLst>
</file>

<file path=ppt/tags/tag76.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1"/>
  <p:tag name="KSO_WM_UNIT_ID" val="diagram20182568_1*d*1"/>
  <p:tag name="KSO_WM_UNIT_LAYERLEVEL" val="1"/>
  <p:tag name="KSO_WM_UNIT_VALUE" val="604*806"/>
  <p:tag name="KSO_WM_UNIT_HIGHLIGHT" val="0"/>
  <p:tag name="KSO_WM_UNIT_COMPATIBLE" val="0"/>
  <p:tag name="KSO_WM_UNIT_DIAGRAM_ISNUMVISUAL" val="0"/>
  <p:tag name="KSO_WM_UNIT_DIAGRAM_ISREFERUNIT" val="0"/>
</p:tagLst>
</file>

<file path=ppt/tags/tag77.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3"/>
  <p:tag name="KSO_WM_UNIT_ID" val="diagram20182568_1*d*3"/>
  <p:tag name="KSO_WM_UNIT_LAYERLEVEL" val="1"/>
  <p:tag name="KSO_WM_UNIT_VALUE" val="604*806"/>
  <p:tag name="KSO_WM_UNIT_HIGHLIGHT" val="0"/>
  <p:tag name="KSO_WM_UNIT_COMPATIBLE" val="0"/>
  <p:tag name="KSO_WM_UNIT_DIAGRAM_ISNUMVISUAL" val="0"/>
  <p:tag name="KSO_WM_UNIT_DIAGRAM_ISREFERUNIT" val="0"/>
</p:tagLst>
</file>

<file path=ppt/tags/tag78.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d"/>
  <p:tag name="KSO_WM_UNIT_INDEX" val="2"/>
  <p:tag name="KSO_WM_UNIT_ID" val="diagram20182568_1*d*2"/>
  <p:tag name="KSO_WM_UNIT_LAYERLEVEL" val="1"/>
  <p:tag name="KSO_WM_UNIT_VALUE" val="604*806"/>
  <p:tag name="KSO_WM_UNIT_HIGHLIGHT" val="0"/>
  <p:tag name="KSO_WM_UNIT_COMPATIBLE" val="0"/>
  <p:tag name="KSO_WM_UNIT_DIAGRAM_ISNUMVISUAL" val="0"/>
  <p:tag name="KSO_WM_UNIT_DIAGRAM_ISREFERUNIT" val="0"/>
</p:tagLst>
</file>

<file path=ppt/tags/tag79.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2"/>
  <p:tag name="KSO_WM_UNIT_ID" val="diagram20182568_1*f*2"/>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0.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2"/>
  <p:tag name="KSO_WM_UNIT_ID" val="diagram20182568_1*a*2"/>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81.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3"/>
  <p:tag name="KSO_WM_UNIT_ID" val="diagram20182568_1*f*3"/>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82.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3"/>
  <p:tag name="KSO_WM_UNIT_ID" val="diagram20182568_1*a*3"/>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83.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f"/>
  <p:tag name="KSO_WM_UNIT_INDEX" val="4"/>
  <p:tag name="KSO_WM_UNIT_ID" val="diagram20182568_1*f*4"/>
  <p:tag name="KSO_WM_UNIT_LAYERLEVEL" val="1"/>
  <p:tag name="KSO_WM_UNIT_VALUE" val="55"/>
  <p:tag name="KSO_WM_UNIT_HIGHLIGHT" val="0"/>
  <p:tag name="KSO_WM_UNIT_COMPATIBLE" val="0"/>
  <p:tag name="KSO_WM_UNIT_PRESET_TEXT" val="请在此输入您的文本。"/>
  <p:tag name="KSO_WM_UNIT_NOCLEAR" val="0"/>
  <p:tag name="KSO_WM_UNIT_DIAGRAM_ISNUMVISUAL" val="0"/>
  <p:tag name="KSO_WM_UNIT_DIAGRAM_ISREFERUNIT" val="0"/>
</p:tagLst>
</file>

<file path=ppt/tags/tag84.xml><?xml version="1.0" encoding="utf-8"?>
<p:tagLst xmlns:p="http://schemas.openxmlformats.org/presentationml/2006/main">
  <p:tag name="KSO_WM_TEMPLATE_CATEGORY" val="diagram"/>
  <p:tag name="KSO_WM_TEMPLATE_INDEX" val="20182568"/>
  <p:tag name="KSO_WM_TAG_VERSION" val="1.0"/>
  <p:tag name="KSO_WM_BEAUTIFY_FLAG" val="#wm#"/>
  <p:tag name="KSO_WM_UNIT_TYPE" val="a"/>
  <p:tag name="KSO_WM_UNIT_INDEX" val="4"/>
  <p:tag name="KSO_WM_UNIT_ID" val="diagram20182568_1*a*4"/>
  <p:tag name="KSO_WM_UNIT_LAYERLEVEL" val="1"/>
  <p:tag name="KSO_WM_UNIT_VALUE" val="11"/>
  <p:tag name="KSO_WM_UNIT_ISCONTENTSTITLE" val="0"/>
  <p:tag name="KSO_WM_UNIT_HIGHLIGHT" val="0"/>
  <p:tag name="KSO_WM_UNIT_COMPATIBLE" val="0"/>
  <p:tag name="KSO_WM_UNIT_PRESET_TEXT" val="请在此输入您的标题"/>
  <p:tag name="KSO_WM_UNIT_NOCLEAR" val="0"/>
  <p:tag name="KSO_WM_UNIT_DIAGRAM_ISNUMVISUAL" val="0"/>
  <p:tag name="KSO_WM_UNIT_DIAGRAM_ISREFERUNIT" val="0"/>
</p:tagLst>
</file>

<file path=ppt/tags/tag85.xml><?xml version="1.0" encoding="utf-8"?>
<p:tagLst xmlns:p="http://schemas.openxmlformats.org/presentationml/2006/main">
  <p:tag name="KSO_WM_BEAUTIFY_FLAG" val="#wm#"/>
  <p:tag name="KSO_WM_TEMPLATE_CATEGORY" val="diagram"/>
  <p:tag name="KSO_WM_TEMPLATE_INDEX" val="20182568"/>
  <p:tag name="KSO_WM_SLIDE_ID" val="diagram20182568_1"/>
  <p:tag name="KSO_WM_SLIDE_INDEX" val="1"/>
  <p:tag name="KSO_WM_SLIDE_LAYOUT" val="a_d_f"/>
  <p:tag name="KSO_WM_SLIDE_LAYOUT_CNT" val="4_3_4"/>
  <p:tag name="KSO_WM_SLIDE_TYPE" val="text"/>
  <p:tag name="KSO_WM_SLIDE_POSITION" val="84*54"/>
  <p:tag name="KSO_WM_SLIDE_SIZE" val="795*473"/>
  <p:tag name="KSO_WM_SLIDE_ITEM_CNT" val="0"/>
  <p:tag name="KSO_WM_TAG_VERSION" val="1.0"/>
  <p:tag name="KSO_WM_TEMPLATE_SUBCATEGORY" val="0"/>
  <p:tag name="KSO_WM_SLIDE_SUBTYPE" val="picTxt"/>
  <p:tag name="KSO_WM_SPECIAL_SOURCE" val="bdnull"/>
</p:tagLst>
</file>

<file path=ppt/tags/tag8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4527"/>
  <p:tag name="KSO_WM_UNIT_ID" val="custom20204527_7*e*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NOCLEAR" val="0"/>
  <p:tag name="KSO_WM_UNIT_SHOW_EDIT_AREA_INDICATION" val="0"/>
  <p:tag name="KSO_WM_TEMPLATE_CATEGORY" val="custom"/>
  <p:tag name="KSO_WM_TEMPLATE_INDEX" val="20204527"/>
  <p:tag name="KSO_WM_UNIT_ID" val="custom20204527_7*i*1"/>
  <p:tag name="KSO_WM_UNIT_TYPE" val="i"/>
  <p:tag name="KSO_WM_UNIT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4527"/>
  <p:tag name="KSO_WM_UNIT_ID" val="custom20204527_7*i*2"/>
  <p:tag name="KSO_WM_UNIT_TYPE" val="i"/>
  <p:tag name="KSO_WM_UNIT_INDEX"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添加大标题"/>
  <p:tag name="KSO_WM_TEMPLATE_CATEGORY" val="custom"/>
  <p:tag name="KSO_WM_TEMPLATE_INDEX" val="20204527"/>
  <p:tag name="KSO_WM_UNIT_ID" val="custom20204527_7*a*1"/>
  <p:tag name="KSO_WM_UNIT_ISNUMDGMTITLE"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91.xml><?xml version="1.0" encoding="utf-8"?>
<p:tagLst xmlns:p="http://schemas.openxmlformats.org/presentationml/2006/main">
  <p:tag name="KSO_WM_UNIT_PLACING_PICTURE_INFO" val="{&quot;code&quot;:&quot;&quot;,&quot;full_picture&quot;:false,&quot;scheme&quot;:&quot;&quot;,&quot;spacing&quot;:5}"/>
  <p:tag name="KSO_WM_UNIT_PLACING_PICTURE_COLLAGE_VIEWPORT" val="{&quot;height&quot;:4162.9162520729687,&quot;width&quot;:16156}"/>
</p:tagLst>
</file>

<file path=ppt/tags/tag92.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4466.868957004732,&quot;width&quot;:6445.490269930948}"/>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93.xml><?xml version="1.0" encoding="utf-8"?>
<p:tagLst xmlns:p="http://schemas.openxmlformats.org/presentationml/2006/main">
  <p:tag name="KSO_WM_UNIT_VALUE" val="1396*1988"/>
  <p:tag name="KSO_WM_UNIT_HIGHLIGHT" val="0"/>
  <p:tag name="KSO_WM_UNIT_COMPATIBLE" val="0"/>
  <p:tag name="KSO_WM_UNIT_DIAGRAM_ISNUMVISUAL" val="0"/>
  <p:tag name="KSO_WM_UNIT_DIAGRAM_ISREFERUNIT" val="0"/>
  <p:tag name="KSO_WM_UNIT_TYPE" val="d"/>
  <p:tag name="KSO_WM_UNIT_INDEX" val="1"/>
  <p:tag name="KSO_WM_UNIT_ID" val="diagram20211072_1*d*1"/>
  <p:tag name="KSO_WM_TEMPLATE_CATEGORY" val="diagram"/>
  <p:tag name="KSO_WM_TEMPLATE_INDEX" val="20211072"/>
  <p:tag name="KSO_WM_UNIT_LAYERLEVEL" val="1"/>
  <p:tag name="KSO_WM_TAG_VERSION" val="1.0"/>
  <p:tag name="KSO_WM_BEAUTIFY_FLAG" val="#wm#"/>
  <p:tag name="KSO_WM_CHIP_GROUPID" val="5e7310da9a230a26b9e88a19"/>
  <p:tag name="KSO_WM_CHIP_XID" val="5e7310da9a230a26b9e88a1a"/>
  <p:tag name="KSO_WM_UNIT_DEC_AREA_ID" val="ab4517082d9540ca8584efee0177e691"/>
  <p:tag name="KSO_WM_CHIP_FILLAREA_FILL_RULE" val="{&quot;fill_align&quot;:&quot;ct&quot;,&quot;fill_mode&quot;:&quot;full&quot;,&quot;sacle_strategy&quot;:&quot;smart&quot;}"/>
  <p:tag name="KSO_WM_ASSEMBLE_CHIP_INDEX" val="dd01e1da7c354527aa7989d7bb856304"/>
  <p:tag name="KSO_WM_UNIT_PLACING_PICTURE" val="dd01e1da7c354527aa7989d7bb856304"/>
  <p:tag name="KSO_WM_UNIT_SUPPORT_UNIT_TYPE" val="[&quot;l&quot;,&quot;m&quot;,&quot;n&quot;,&quot;o&quot;,&quot;p&quot;,&quot;q&quot;,&quot;r&quot;,&quot;δ&quot;,&quot;ε&quot;,&quot;ζ&quot;,&quot;η&quot;,&quot;d&quot;,&quot;α&quot;,&quot;θ&quot;]"/>
  <p:tag name="KSO_WM_TEMPLATE_ASSEMBLE_XID" val="5f6ab4f12eaee48abcfef384"/>
  <p:tag name="KSO_WM_TEMPLATE_ASSEMBLE_GROUPID" val="5f6ab4f12eaee48abcfef384"/>
  <p:tag name="KSO_WM_UNIT_PLACING_PICTURE_USER_VIEWPORT" val="{&quot;height&quot;:4477,&quot;width&quot;:6323.0194601381045}"/>
  <p:tag name="KSO_WM_UNIT_PLACING_PICTURE_USER_RELATIVERECTANGLE" val="{&quot;bottom&quot;:0,&quot;left&quot;:0,&quot;right&quot;:0,&quot;top&quot;:0}"/>
  <p:tag name="KSO_WM_UNIT_PLACING_PICTURE_COLLAGE_RELATIVERECTANGLE" val="{&quot;bottom&quot;:0,&quot;left&quot;:0.021726946471035149,&quot;right&quot;:0.021726946471035149,&quot;top&quot;:0}"/>
  <p:tag name="KSO_WM_UNIT_PLACING_PICTURE_COLLAGE_VIEWPORT" val="{&quot;height&quot;:3885.0299072265625,&quot;width&quot;:5565.040283203125}"/>
  <p:tag name="KSO_WM_UNIT_PLACING_PICTURE_INFO" val="{&quot;code&quot;:&quot;&quot;,&quot;full_picture&quot;:false,&quot;scheme&quot;:&quot;3-0&quot;,&quot;spacing&quot;:5}"/>
  <p:tag name="KSO_WM_UNIT_PLACING_PICTURE_USER_VIEWPORT_SMARTMENU" val="{&quot;height&quot;:3885.0299072265625,&quot;width&quot;:5565.040283203125}"/>
  <p:tag name="KSO_WM_UNIT_PLACING_PICTURE_USER_RELATIVERECTANGLE_SMARTMENU" val="{&quot;bottom&quot;:0,&quot;left&quot;:0.021726946471035149,&quot;right&quot;:0.021726946471035149,&quot;top&quot;:0}"/>
</p:tagLst>
</file>

<file path=ppt/tags/tag94.xml><?xml version="1.0" encoding="utf-8"?>
<p:tagLst xmlns:p="http://schemas.openxmlformats.org/presentationml/2006/main">
  <p:tag name="KSO_WM_BEAUTIFY_FLAG" val="#wm#"/>
  <p:tag name="KSO_WM_TEMPLATE_CATEGORY" val="diagram"/>
  <p:tag name="KSO_WM_TEMPLATE_INDEX" val="20207630"/>
  <p:tag name="KSO_WM_SPECIAL_SOURCE" val="bdnull"/>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10"/>
  <p:tag name="KSO_WM_UNIT_TYPE" val="a"/>
  <p:tag name="KSO_WM_UNIT_INDEX" val="1"/>
  <p:tag name="KSO_WM_UNIT_PRESET_TEXT" val="营销策划书"/>
  <p:tag name="KSO_WM_TEMPLATE_CATEGORY" val="custom"/>
  <p:tag name="KSO_WM_TEMPLATE_INDEX" val="20204527"/>
  <p:tag name="KSO_WM_UNIT_ID" val="custom20204527_1*a*1"/>
  <p:tag name="KSO_WM_UNIT_ISNUMDGMTITLE" val="0"/>
</p:tagLst>
</file>

<file path=ppt/tags/tag96.xml><?xml version="1.0" encoding="utf-8"?>
<p:tagLst xmlns:p="http://schemas.openxmlformats.org/presentationml/2006/main">
  <p:tag name="KSO_WM_SLIDE_LAYOUT_INFO" val="{&quot;backgroundInfo&quot;:[{&quot;bottom&quot;:0,&quot;bottomAbs&quot;:false,&quot;left&quot;:0,&quot;leftAbs&quot;:false,&quot;right&quot;:0,&quot;rightAbs&quot;:false,&quot;top&quot;:0,&quot;topAbs&quot;:false,&quot;type&quot;:&quot;general&quot;}],&quot;direction&quot;:1,&quot;id&quot;:&quot;2020-09-25T09:40:24&quot;,&quot;marginOverLayout&quot;:{&quot;bottom&quot;:0,&quot;left&quot;:0,&quot;right&quot;:0,&quot;top&quot;:0},&quot;maxSize&quot;:{&quot;size1&quot;:100},&quot;minSize&quot;:{&quot;size1&quot;:100},&quot;normalSize&quot;:{&quot;size1&quot;:100},&quot;subLayout&quot;:[{&quot;id&quot;:&quot;2020-09-25T09:40:24&quot;,&quot;type&quot;:0},{&quot;id&quot;:&quot;2020-09-25T09:40:24&quot;,&quot;type&quot;:0}],&quot;type&quot;:0}"/>
  <p:tag name="KSO_WM_SLIDE_BACKGROUND" val="[&quot;general&quot;]"/>
  <p:tag name="KSO_WM_SLIDE_RATIO" val="1.777778"/>
  <p:tag name="KSO_WM_SLIDE_ID" val="diagram2020763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40"/>
  <p:tag name="KSO_WM_SLIDE_POSITION" val="0*0"/>
  <p:tag name="KSO_WM_TAG_VERSION" val="1.0"/>
  <p:tag name="KSO_WM_BEAUTIFY_FLAG" val="#wm#"/>
  <p:tag name="KSO_WM_TEMPLATE_CATEGORY" val="diagram"/>
  <p:tag name="KSO_WM_TEMPLATE_INDEX" val="20207630"/>
  <p:tag name="KSO_WM_SLIDE_LAYOUT" val="d"/>
  <p:tag name="KSO_WM_SLIDE_LAYOUT_CNT" val="1"/>
  <p:tag name="KSO_WM_CHIP_INFOS" val="{&quot;layout_type&quot;:&quot;full&quot;,&quot;tags&quot;:{&quot;style&quot;:[&quot;商务&quot;,&quot;简约&quot;,&quot;文艺清新&quot;,&quot;中国风&quot;,&quot;卡通&quot;,&quot;欧美风&quot;,&quot;黑板风&quot;,&quot;渐变风&quot;,&quot;党政风&quot;]},&quot;slide_type&quot;:[&quot;text&quot;],&quot;aspect_ratio&quot;:&quot;16:9&quot;}"/>
  <p:tag name="KSO_WM_CHIP_FILLPROP" val="[[{&quot;fill_id&quot;:&quot;a9caf0ef25b74d0a8116e2adb43f8bc1&quot;,&quot;fill_align&quot;:&quot;cm&quot;,&quot;text_align&quot;:&quot;cm&quot;,&quot;text_direction&quot;:&quot;horizontal&quot;,&quot;chip_types&quot;:[&quot;picture&quot;]}]]"/>
  <p:tag name="KSO_WM_CHIP_XID" val="5ee9df7a9390e3092d797825"/>
  <p:tag name="KSO_WM_CHIP_GROUPID" val="5ee9df7a9390e3092d797824"/>
  <p:tag name="KSO_WM_SLIDE_BK_DARK_LIGHT" val="2"/>
  <p:tag name="KSO_WM_SLIDE_BACKGROUND_TYPE" val="general"/>
  <p:tag name="KSO_WM_SLIDE_SUPPORT_FEATURE_TYPE" val="0"/>
  <p:tag name="KSO_WM_TEMPLATE_ASSEMBLE_XID" val="5eea0e92a186d5104cd695dc"/>
  <p:tag name="KSO_WM_TEMPLATE_ASSEMBLE_GROUPID" val="5eea0e92a186d5104cd695dc"/>
  <p:tag name="KSO_WM_SPECIAL_SOURCE" val="bdnull"/>
</p:tagLst>
</file>

<file path=ppt/tags/tag97.xml><?xml version="1.0" encoding="utf-8"?>
<p:tagLst xmlns:p="http://schemas.openxmlformats.org/presentationml/2006/main">
  <p:tag name="COMMONDATA" val="eyJjb3VudCI6NCwiaGRpZCI6IjYyY2ExZjhkNThhZmM1YTI4YzgyMzgxYTAzNTg2Mjk2IiwidXNlckNvdW50Ijo0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1793</Words>
  <Application>WPS 演示</Application>
  <PresentationFormat>宽屏</PresentationFormat>
  <Paragraphs>170</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17</vt:i4>
      </vt:variant>
    </vt:vector>
  </HeadingPairs>
  <TitlesOfParts>
    <vt:vector size="26" baseType="lpstr">
      <vt:lpstr>Arial</vt:lpstr>
      <vt:lpstr>宋体</vt:lpstr>
      <vt:lpstr>Wingdings</vt:lpstr>
      <vt:lpstr>微软雅黑</vt:lpstr>
      <vt:lpstr>汉仪旗黑-85S</vt:lpstr>
      <vt:lpstr>黑体</vt:lpstr>
      <vt:lpstr>Arial Unicode MS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繁华落尽、倾城殇1421487785</cp:lastModifiedBy>
  <cp:revision>8</cp:revision>
  <dcterms:created xsi:type="dcterms:W3CDTF">2022-06-17T08:14:00Z</dcterms:created>
  <dcterms:modified xsi:type="dcterms:W3CDTF">2022-06-17T12:06:28Z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y fmtid="{D5CDD505-2E9C-101B-9397-08002B2CF9AE}" pid="3" name="KSOTemplateUUID">
    <vt:lpwstr>v1.0_mb_CeynExQPr4WeiVU5LawPYA==</vt:lpwstr>
  </property>
  <property fmtid="{D5CDD505-2E9C-101B-9397-08002B2CF9AE}" pid="4" name="ICV">
    <vt:lpwstr>6ADDEB30B89D4D54978D87B6B9E44567</vt:lpwstr>
  </property>
</Properties>
</file>